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11.xml.rels" ContentType="application/vnd.openxmlformats-package.relationships+xml"/>
  <Override PartName="/ppt/slideMasters/_rels/slideMaster5.xml.rels" ContentType="application/vnd.openxmlformats-package.relationships+xml"/>
  <Override PartName="/ppt/slideMasters/_rels/slideMaster10.xml.rels" ContentType="application/vnd.openxmlformats-package.relationships+xml"/>
  <Override PartName="/ppt/slideMasters/_rels/slideMaster4.xml.rels" ContentType="application/vnd.openxmlformats-package.relationships+xml"/>
  <Override PartName="/ppt/slideMasters/_rels/slideMaster9.xml.rels" ContentType="application/vnd.openxmlformats-package.relationships+xml"/>
  <Override PartName="/ppt/slideMasters/_rels/slideMaster8.xml.rels" ContentType="application/vnd.openxmlformats-package.relationships+xml"/>
  <Override PartName="/ppt/slideMasters/_rels/slideMaster7.xml.rels" ContentType="application/vnd.openxmlformats-package.relationships+xml"/>
  <Override PartName="/ppt/slideMasters/_rels/slideMaster6.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1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slideLayouts/_rels/slideLayout9.xml.rels" ContentType="application/vnd.openxmlformats-package.relationships+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6.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_rels/presentation.xml.rels" ContentType="application/vnd.openxmlformats-package.relationships+xml"/>
  <Override PartName="/ppt/notesMasters/_rels/notesMaster1.xml.rels" ContentType="application/vnd.openxmlformats-package.relationships+xml"/>
  <Override PartName="/ppt/notesMasters/notesMaster1.xml" ContentType="application/vnd.openxmlformats-officedocument.presentationml.notesMaster+xml"/>
  <Override PartName="/ppt/media/image13.png" ContentType="image/png"/>
  <Override PartName="/ppt/media/image4.png" ContentType="image/png"/>
  <Override PartName="/ppt/media/image15.jpeg" ContentType="image/jpeg"/>
  <Override PartName="/ppt/media/image14.png" ContentType="image/png"/>
  <Override PartName="/ppt/media/image5.png" ContentType="image/png"/>
  <Override PartName="/ppt/media/image6.png" ContentType="image/png"/>
  <Override PartName="/ppt/media/image1.png" ContentType="image/png"/>
  <Override PartName="/ppt/media/image10.png" ContentType="image/png"/>
  <Override PartName="/ppt/media/image7.png" ContentType="image/png"/>
  <Override PartName="/ppt/media/image11.png" ContentType="image/png"/>
  <Override PartName="/ppt/media/image2.png" ContentType="image/png"/>
  <Override PartName="/ppt/media/image8.png" ContentType="image/png"/>
  <Override PartName="/ppt/media/image12.png" ContentType="image/png"/>
  <Override PartName="/ppt/media/image3.png" ContentType="image/png"/>
  <Override PartName="/ppt/media/image9.png" ContentType="image/png"/>
  <Override PartName="/ppt/slides/_rels/slide5.xml.rels" ContentType="application/vnd.openxmlformats-package.relationships+xml"/>
  <Override PartName="/ppt/slides/_rels/slide21.xml.rels" ContentType="application/vnd.openxmlformats-package.relationships+xml"/>
  <Override PartName="/ppt/slides/_rels/slide19.xml.rels" ContentType="application/vnd.openxmlformats-package.relationships+xml"/>
  <Override PartName="/ppt/slides/_rels/slide4.xml.rels" ContentType="application/vnd.openxmlformats-package.relationships+xml"/>
  <Override PartName="/ppt/slides/_rels/slide20.xml.rels" ContentType="application/vnd.openxmlformats-package.relationships+xml"/>
  <Override PartName="/ppt/slides/_rels/slide18.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2.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22.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xml.rels" ContentType="application/vnd.openxmlformats-package.relationships+xml"/>
  <Override PartName="/ppt/slides/_rels/slide16.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s/slide5.xml" ContentType="application/vnd.openxmlformats-officedocument.presentationml.slide+xml"/>
  <Override PartName="/ppt/slides/slide21.xml" ContentType="application/vnd.openxmlformats-officedocument.presentationml.slide+xml"/>
  <Override PartName="/ppt/notesSlides/_rels/notesSlide6.xml.rels" ContentType="application/vnd.openxmlformats-package.relationships+xml"/>
  <Override PartName="/ppt/notesSlides/_rels/notesSlide21.xml.rels" ContentType="application/vnd.openxmlformats-package.relationships+xml"/>
  <Override PartName="/ppt/notesSlides/_rels/notesSlide5.xml.rels" ContentType="application/vnd.openxmlformats-package.relationships+xml"/>
  <Override PartName="/ppt/notesSlides/_rels/notesSlide18.xml.rels" ContentType="application/vnd.openxmlformats-package.relationships+xml"/>
  <Override PartName="/ppt/notesSlides/_rels/notesSlide20.xml.rels" ContentType="application/vnd.openxmlformats-package.relationships+xml"/>
  <Override PartName="/ppt/notesSlides/_rels/notesSlide4.xml.rels" ContentType="application/vnd.openxmlformats-package.relationships+xml"/>
  <Override PartName="/ppt/notesSlides/_rels/notesSlide13.xml.rels" ContentType="application/vnd.openxmlformats-package.relationships+xml"/>
  <Override PartName="/ppt/notesSlides/_rels/notesSlide12.xml.rels" ContentType="application/vnd.openxmlformats-package.relationships+xml"/>
  <Override PartName="/ppt/notesSlides/_rels/notesSlide11.xml.rels" ContentType="application/vnd.openxmlformats-package.relationships+xml"/>
  <Override PartName="/ppt/notesSlides/_rels/notesSlide9.xml.rels" ContentType="application/vnd.openxmlformats-package.relationships+xml"/>
  <Override PartName="/ppt/notesSlides/_rels/notesSlide10.xml.rels" ContentType="application/vnd.openxmlformats-package.relationships+xml"/>
  <Override PartName="/ppt/notesSlides/_rels/notesSlide16.xml.rels" ContentType="application/vnd.openxmlformats-package.relationships+xml"/>
  <Override PartName="/ppt/notesSlides/_rels/notesSlide3.xml.rels" ContentType="application/vnd.openxmlformats-package.relationships+xml"/>
  <Override PartName="/ppt/notesSlides/_rels/notesSlide8.xml.rels" ContentType="application/vnd.openxmlformats-package.relationships+xml"/>
  <Override PartName="/ppt/notesSlides/_rels/notesSlide15.xml.rels" ContentType="application/vnd.openxmlformats-package.relationships+xml"/>
  <Override PartName="/ppt/notesSlides/_rels/notesSlide2.xml.rels" ContentType="application/vnd.openxmlformats-package.relationships+xml"/>
  <Override PartName="/ppt/notesSlides/_rels/notesSlide1.xml.rels" ContentType="application/vnd.openxmlformats-package.relationships+xml"/>
  <Override PartName="/ppt/notesSlides/_rels/notesSlide14.xml.rels" ContentType="application/vnd.openxmlformats-package.relationships+xml"/>
  <Override PartName="/ppt/notesSlides/_rels/notesSlide7.xml.rels" ContentType="application/vnd.openxmlformats-package.relationships+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3.xml" ContentType="application/vnd.openxmlformats-officedocument.presentationml.notesSlide+xml"/>
  <Override PartName="/ppt/notesSlides/notesSlide16.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 id="2147483658" r:id="rId7"/>
    <p:sldMasterId id="2147483660" r:id="rId8"/>
    <p:sldMasterId id="2147483662" r:id="rId9"/>
    <p:sldMasterId id="2147483664" r:id="rId10"/>
    <p:sldMasterId id="2147483666" r:id="rId11"/>
    <p:sldMasterId id="2147483668" r:id="rId12"/>
  </p:sldMasterIdLst>
  <p:notesMasterIdLst>
    <p:notesMasterId r:id="rId13"/>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Lst>
  <p:sldSz cx="12192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notesMaster" Target="notesMasters/notesMaster1.xml"/><Relationship Id="rId14" Type="http://schemas.openxmlformats.org/officeDocument/2006/relationships/slide" Target="slides/slide1.xml"/><Relationship Id="rId15" Type="http://schemas.openxmlformats.org/officeDocument/2006/relationships/slide" Target="slides/slide2.xml"/><Relationship Id="rId16" Type="http://schemas.openxmlformats.org/officeDocument/2006/relationships/slide" Target="slides/slide3.xml"/><Relationship Id="rId17" Type="http://schemas.openxmlformats.org/officeDocument/2006/relationships/slide" Target="slides/slide4.xml"/><Relationship Id="rId18" Type="http://schemas.openxmlformats.org/officeDocument/2006/relationships/slide" Target="slides/slide5.xml"/><Relationship Id="rId19" Type="http://schemas.openxmlformats.org/officeDocument/2006/relationships/slide" Target="slides/slide6.xml"/><Relationship Id="rId20" Type="http://schemas.openxmlformats.org/officeDocument/2006/relationships/slide" Target="slides/slide7.xml"/><Relationship Id="rId21" Type="http://schemas.openxmlformats.org/officeDocument/2006/relationships/slide" Target="slides/slide8.xml"/><Relationship Id="rId22" Type="http://schemas.openxmlformats.org/officeDocument/2006/relationships/slide" Target="slides/slide9.xml"/><Relationship Id="rId23" Type="http://schemas.openxmlformats.org/officeDocument/2006/relationships/slide" Target="slides/slide10.xml"/><Relationship Id="rId24" Type="http://schemas.openxmlformats.org/officeDocument/2006/relationships/slide" Target="slides/slide11.xml"/><Relationship Id="rId25" Type="http://schemas.openxmlformats.org/officeDocument/2006/relationships/slide" Target="slides/slide12.xml"/><Relationship Id="rId26" Type="http://schemas.openxmlformats.org/officeDocument/2006/relationships/slide" Target="slides/slide13.xml"/><Relationship Id="rId27" Type="http://schemas.openxmlformats.org/officeDocument/2006/relationships/slide" Target="slides/slide14.xml"/><Relationship Id="rId28" Type="http://schemas.openxmlformats.org/officeDocument/2006/relationships/slide" Target="slides/slide15.xml"/><Relationship Id="rId29" Type="http://schemas.openxmlformats.org/officeDocument/2006/relationships/slide" Target="slides/slide16.xml"/><Relationship Id="rId30" Type="http://schemas.openxmlformats.org/officeDocument/2006/relationships/slide" Target="slides/slide17.xml"/><Relationship Id="rId31" Type="http://schemas.openxmlformats.org/officeDocument/2006/relationships/slide" Target="slides/slide18.xml"/><Relationship Id="rId32" Type="http://schemas.openxmlformats.org/officeDocument/2006/relationships/slide" Target="slides/slide19.xml"/><Relationship Id="rId33" Type="http://schemas.openxmlformats.org/officeDocument/2006/relationships/slide" Target="slides/slide20.xml"/><Relationship Id="rId34" Type="http://schemas.openxmlformats.org/officeDocument/2006/relationships/slide" Target="slides/slide21.xml"/><Relationship Id="rId35" Type="http://schemas.openxmlformats.org/officeDocument/2006/relationships/slide" Target="slides/slide22.xml"/><Relationship Id="rId36"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1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PlaceHolder 1"/>
          <p:cNvSpPr>
            <a:spLocks noGrp="1"/>
          </p:cNvSpPr>
          <p:nvPr>
            <p:ph type="sldImg"/>
          </p:nvPr>
        </p:nvSpPr>
        <p:spPr>
          <a:xfrm>
            <a:off x="533520" y="764280"/>
            <a:ext cx="6704640" cy="3771360"/>
          </a:xfrm>
          <a:prstGeom prst="rect">
            <a:avLst/>
          </a:prstGeom>
          <a:noFill/>
          <a:ln w="0">
            <a:noFill/>
          </a:ln>
        </p:spPr>
        <p:txBody>
          <a:bodyPr lIns="0" rIns="0" tIns="0" bIns="0" anchor="ctr">
            <a:noAutofit/>
          </a:bodyPr>
          <a:p>
            <a:pPr algn="ctr"/>
            <a:r>
              <a:rPr b="0" lang="es-CO" sz="4400" spc="-1" strike="noStrike">
                <a:solidFill>
                  <a:srgbClr val="000000"/>
                </a:solidFill>
                <a:latin typeface="Arial"/>
              </a:rPr>
              <a:t>Pulse para desplazar la diapositiva</a:t>
            </a:r>
            <a:endParaRPr b="0" lang="es-CO" sz="4400" spc="-1" strike="noStrike">
              <a:solidFill>
                <a:srgbClr val="000000"/>
              </a:solidFill>
              <a:latin typeface="Arial"/>
            </a:endParaRPr>
          </a:p>
        </p:txBody>
      </p:sp>
      <p:sp>
        <p:nvSpPr>
          <p:cNvPr id="88" name="PlaceHolder 2"/>
          <p:cNvSpPr>
            <a:spLocks noGrp="1"/>
          </p:cNvSpPr>
          <p:nvPr>
            <p:ph type="body"/>
          </p:nvPr>
        </p:nvSpPr>
        <p:spPr>
          <a:xfrm>
            <a:off x="777240" y="4777560"/>
            <a:ext cx="6217560" cy="4525920"/>
          </a:xfrm>
          <a:prstGeom prst="rect">
            <a:avLst/>
          </a:prstGeom>
          <a:noFill/>
          <a:ln w="0">
            <a:noFill/>
          </a:ln>
        </p:spPr>
        <p:txBody>
          <a:bodyPr lIns="0" rIns="0" tIns="0" bIns="0" anchor="t">
            <a:noAutofit/>
          </a:bodyPr>
          <a:p>
            <a:pPr marL="216000" indent="-216000">
              <a:buNone/>
            </a:pPr>
            <a:r>
              <a:rPr b="0" lang="es-CO" sz="2000" spc="-1" strike="noStrike">
                <a:solidFill>
                  <a:srgbClr val="000000"/>
                </a:solidFill>
                <a:latin typeface="Arial"/>
              </a:rPr>
              <a:t>Pulse para editar el formato de las notas</a:t>
            </a:r>
            <a:endParaRPr b="0" lang="es-CO" sz="2000" spc="-1" strike="noStrike">
              <a:solidFill>
                <a:srgbClr val="000000"/>
              </a:solidFill>
              <a:latin typeface="Arial"/>
            </a:endParaRPr>
          </a:p>
        </p:txBody>
      </p:sp>
      <p:sp>
        <p:nvSpPr>
          <p:cNvPr id="89" name="PlaceHolder 3"/>
          <p:cNvSpPr>
            <a:spLocks noGrp="1"/>
          </p:cNvSpPr>
          <p:nvPr>
            <p:ph type="hdr"/>
          </p:nvPr>
        </p:nvSpPr>
        <p:spPr>
          <a:xfrm>
            <a:off x="0" y="0"/>
            <a:ext cx="3372840" cy="502560"/>
          </a:xfrm>
          <a:prstGeom prst="rect">
            <a:avLst/>
          </a:prstGeom>
          <a:noFill/>
          <a:ln w="0">
            <a:noFill/>
          </a:ln>
        </p:spPr>
        <p:txBody>
          <a:bodyPr lIns="0" rIns="0" tIns="0" bIns="0" anchor="t">
            <a:noAutofit/>
          </a:bodyPr>
          <a:p>
            <a:pPr indent="0">
              <a:buNone/>
            </a:pPr>
            <a:r>
              <a:rPr b="0" lang="es-CO" sz="1400" spc="-1" strike="noStrike">
                <a:solidFill>
                  <a:srgbClr val="000000"/>
                </a:solidFill>
                <a:latin typeface="Times New Roman"/>
              </a:rPr>
              <a:t>&lt;cabecera&gt;</a:t>
            </a:r>
            <a:endParaRPr b="0" lang="es-CO" sz="1400" spc="-1" strike="noStrike">
              <a:solidFill>
                <a:srgbClr val="000000"/>
              </a:solidFill>
              <a:latin typeface="Times New Roman"/>
            </a:endParaRPr>
          </a:p>
        </p:txBody>
      </p:sp>
      <p:sp>
        <p:nvSpPr>
          <p:cNvPr id="90" name="PlaceHolder 4"/>
          <p:cNvSpPr>
            <a:spLocks noGrp="1"/>
          </p:cNvSpPr>
          <p:nvPr>
            <p:ph type="dt" idx="34"/>
          </p:nvPr>
        </p:nvSpPr>
        <p:spPr>
          <a:xfrm>
            <a:off x="4399200" y="0"/>
            <a:ext cx="3372840" cy="502560"/>
          </a:xfrm>
          <a:prstGeom prst="rect">
            <a:avLst/>
          </a:prstGeom>
          <a:noFill/>
          <a:ln w="0">
            <a:noFill/>
          </a:ln>
        </p:spPr>
        <p:txBody>
          <a:bodyPr lIns="0" rIns="0" tIns="0" bIns="0" anchor="t">
            <a:noAutofit/>
          </a:bodyPr>
          <a:lstStyle>
            <a:lvl1pPr indent="0" algn="r">
              <a:buNone/>
              <a:defRPr b="0" lang="es-CO" sz="1400" spc="-1" strike="noStrike">
                <a:solidFill>
                  <a:srgbClr val="000000"/>
                </a:solidFill>
                <a:latin typeface="Times New Roman"/>
              </a:defRPr>
            </a:lvl1pPr>
          </a:lstStyle>
          <a:p>
            <a:pPr indent="0" algn="r">
              <a:buNone/>
            </a:pPr>
            <a:r>
              <a:rPr b="0" lang="es-CO" sz="1400" spc="-1" strike="noStrike">
                <a:solidFill>
                  <a:srgbClr val="000000"/>
                </a:solidFill>
                <a:latin typeface="Times New Roman"/>
              </a:rPr>
              <a:t>&lt;fecha/hora&gt;</a:t>
            </a:r>
            <a:endParaRPr b="0" lang="es-CO" sz="1400" spc="-1" strike="noStrike">
              <a:solidFill>
                <a:srgbClr val="000000"/>
              </a:solidFill>
              <a:latin typeface="Times New Roman"/>
            </a:endParaRPr>
          </a:p>
        </p:txBody>
      </p:sp>
      <p:sp>
        <p:nvSpPr>
          <p:cNvPr id="91" name="PlaceHolder 5"/>
          <p:cNvSpPr>
            <a:spLocks noGrp="1"/>
          </p:cNvSpPr>
          <p:nvPr>
            <p:ph type="ftr" idx="35"/>
          </p:nvPr>
        </p:nvSpPr>
        <p:spPr>
          <a:xfrm>
            <a:off x="0" y="9555480"/>
            <a:ext cx="3372840" cy="502560"/>
          </a:xfrm>
          <a:prstGeom prst="rect">
            <a:avLst/>
          </a:prstGeom>
          <a:noFill/>
          <a:ln w="0">
            <a:noFill/>
          </a:ln>
        </p:spPr>
        <p:txBody>
          <a:bodyPr lIns="0" rIns="0" tIns="0" bIns="0" anchor="b">
            <a:noAutofit/>
          </a:bodyPr>
          <a:lstStyle>
            <a:lvl1pPr indent="0">
              <a:buNone/>
              <a:defRPr b="0" lang="es-CO" sz="1400" spc="-1" strike="noStrike">
                <a:solidFill>
                  <a:srgbClr val="000000"/>
                </a:solidFill>
                <a:latin typeface="Times New Roman"/>
              </a:defRPr>
            </a:lvl1pPr>
          </a:lstStyle>
          <a:p>
            <a:pPr indent="0">
              <a:buNone/>
            </a:pPr>
            <a:r>
              <a:rPr b="0" lang="es-CO" sz="1400" spc="-1" strike="noStrike">
                <a:solidFill>
                  <a:srgbClr val="000000"/>
                </a:solidFill>
                <a:latin typeface="Times New Roman"/>
              </a:rPr>
              <a:t>&lt;pie de página&gt;</a:t>
            </a:r>
            <a:endParaRPr b="0" lang="es-CO" sz="1400" spc="-1" strike="noStrike">
              <a:solidFill>
                <a:srgbClr val="000000"/>
              </a:solidFill>
              <a:latin typeface="Times New Roman"/>
            </a:endParaRPr>
          </a:p>
        </p:txBody>
      </p:sp>
      <p:sp>
        <p:nvSpPr>
          <p:cNvPr id="92" name="PlaceHolder 6"/>
          <p:cNvSpPr>
            <a:spLocks noGrp="1"/>
          </p:cNvSpPr>
          <p:nvPr>
            <p:ph type="sldNum" idx="36"/>
          </p:nvPr>
        </p:nvSpPr>
        <p:spPr>
          <a:xfrm>
            <a:off x="4399200" y="9555480"/>
            <a:ext cx="3372840" cy="502560"/>
          </a:xfrm>
          <a:prstGeom prst="rect">
            <a:avLst/>
          </a:prstGeom>
          <a:noFill/>
          <a:ln w="0">
            <a:noFill/>
          </a:ln>
        </p:spPr>
        <p:txBody>
          <a:bodyPr lIns="0" rIns="0" tIns="0" bIns="0" anchor="b">
            <a:noAutofit/>
          </a:bodyPr>
          <a:lstStyle>
            <a:lvl1pPr indent="0" algn="r">
              <a:buNone/>
              <a:defRPr b="0" lang="es-CO" sz="1400" spc="-1" strike="noStrike">
                <a:solidFill>
                  <a:srgbClr val="000000"/>
                </a:solidFill>
                <a:latin typeface="Times New Roman"/>
              </a:defRPr>
            </a:lvl1pPr>
          </a:lstStyle>
          <a:p>
            <a:pPr indent="0" algn="r">
              <a:buNone/>
            </a:pPr>
            <a:fld id="{9A97FB4A-8BCB-4EBC-A1D7-0F8389A72A0C}" type="slidenum">
              <a:rPr b="0" lang="es-CO" sz="1400" spc="-1" strike="noStrike">
                <a:solidFill>
                  <a:srgbClr val="000000"/>
                </a:solidFill>
                <a:latin typeface="Times New Roman"/>
              </a:rPr>
              <a:t>&lt;número&gt;</a:t>
            </a:fld>
            <a:endParaRPr b="0" lang="es-CO"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PlaceHolder 1"/>
          <p:cNvSpPr>
            <a:spLocks noGrp="1"/>
          </p:cNvSpPr>
          <p:nvPr>
            <p:ph type="sldImg"/>
          </p:nvPr>
        </p:nvSpPr>
        <p:spPr>
          <a:xfrm>
            <a:off x="685800" y="1143000"/>
            <a:ext cx="5485680" cy="3085560"/>
          </a:xfrm>
          <a:prstGeom prst="rect">
            <a:avLst/>
          </a:prstGeom>
          <a:ln w="0">
            <a:noFill/>
          </a:ln>
        </p:spPr>
      </p:sp>
      <p:sp>
        <p:nvSpPr>
          <p:cNvPr id="140" name="PlaceHolder 2"/>
          <p:cNvSpPr>
            <a:spLocks noGrp="1"/>
          </p:cNvSpPr>
          <p:nvPr>
            <p:ph type="body"/>
          </p:nvPr>
        </p:nvSpPr>
        <p:spPr>
          <a:xfrm>
            <a:off x="685800" y="4400640"/>
            <a:ext cx="5485680" cy="3599640"/>
          </a:xfrm>
          <a:prstGeom prst="rect">
            <a:avLst/>
          </a:prstGeom>
          <a:noFill/>
          <a:ln w="0">
            <a:noFill/>
          </a:ln>
        </p:spPr>
        <p:txBody>
          <a:bodyPr lIns="91440" rIns="91440" tIns="45720" bIns="45720" anchor="t">
            <a:noAutofit/>
          </a:bodyPr>
          <a:p>
            <a:pPr marL="216000" indent="-216000">
              <a:buNone/>
            </a:pPr>
            <a:endParaRPr b="0" lang="es-CO" sz="1800" spc="-1" strike="noStrike">
              <a:solidFill>
                <a:srgbClr val="000000"/>
              </a:solidFill>
              <a:latin typeface="Arial"/>
            </a:endParaRPr>
          </a:p>
        </p:txBody>
      </p:sp>
      <p:sp>
        <p:nvSpPr>
          <p:cNvPr id="141" name="PlaceHolder 3"/>
          <p:cNvSpPr>
            <a:spLocks noGrp="1"/>
          </p:cNvSpPr>
          <p:nvPr>
            <p:ph type="sldNum" idx="37"/>
          </p:nvPr>
        </p:nvSpPr>
        <p:spPr>
          <a:xfrm>
            <a:off x="3884760" y="8685360"/>
            <a:ext cx="2971080" cy="457920"/>
          </a:xfrm>
          <a:prstGeom prst="rect">
            <a:avLst/>
          </a:prstGeom>
          <a:noFill/>
          <a:ln w="0">
            <a:noFill/>
          </a:ln>
        </p:spPr>
        <p:txBody>
          <a:bodyPr lIns="91440" rIns="91440" tIns="45720" bIns="45720" anchor="b">
            <a:noAutofit/>
          </a:bodyPr>
          <a:lstStyle>
            <a:lvl1pPr indent="0" algn="r" defTabSz="914400">
              <a:lnSpc>
                <a:spcPct val="100000"/>
              </a:lnSpc>
              <a:buNone/>
              <a:tabLst>
                <a:tab algn="l" pos="0"/>
              </a:tabLst>
              <a:defRPr b="0" lang="es-ES" sz="1200" spc="-1" strike="noStrike">
                <a:solidFill>
                  <a:schemeClr val="dk1"/>
                </a:solidFill>
                <a:latin typeface="+mn-lt"/>
                <a:ea typeface="+mn-ea"/>
              </a:defRPr>
            </a:lvl1pPr>
          </a:lstStyle>
          <a:p>
            <a:pPr indent="0" algn="r" defTabSz="914400">
              <a:lnSpc>
                <a:spcPct val="100000"/>
              </a:lnSpc>
              <a:buNone/>
              <a:tabLst>
                <a:tab algn="l" pos="0"/>
              </a:tabLst>
            </a:pPr>
            <a:fld id="{26131873-3953-4B55-B99A-DF93B81B4A30}" type="slidenum">
              <a:rPr b="0" lang="es-ES" sz="1200" spc="-1" strike="noStrike">
                <a:solidFill>
                  <a:schemeClr val="dk1"/>
                </a:solidFill>
                <a:latin typeface="+mn-lt"/>
                <a:ea typeface="+mn-ea"/>
              </a:rPr>
              <a:t>1</a:t>
            </a:fld>
            <a:endParaRPr b="0" lang="es-CO" sz="1200" spc="-1" strike="noStrike">
              <a:solidFill>
                <a:srgbClr val="000000"/>
              </a:solidFill>
              <a:latin typeface="Times New Roman"/>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PlaceHolder 1"/>
          <p:cNvSpPr>
            <a:spLocks noGrp="1"/>
          </p:cNvSpPr>
          <p:nvPr>
            <p:ph type="sldImg"/>
          </p:nvPr>
        </p:nvSpPr>
        <p:spPr>
          <a:xfrm>
            <a:off x="685800" y="1143000"/>
            <a:ext cx="5485680" cy="3085560"/>
          </a:xfrm>
          <a:prstGeom prst="rect">
            <a:avLst/>
          </a:prstGeom>
          <a:ln w="0">
            <a:noFill/>
          </a:ln>
        </p:spPr>
      </p:sp>
      <p:sp>
        <p:nvSpPr>
          <p:cNvPr id="167" name="PlaceHolder 2"/>
          <p:cNvSpPr>
            <a:spLocks noGrp="1"/>
          </p:cNvSpPr>
          <p:nvPr>
            <p:ph type="body"/>
          </p:nvPr>
        </p:nvSpPr>
        <p:spPr>
          <a:xfrm>
            <a:off x="685800" y="4400640"/>
            <a:ext cx="5485680" cy="3599640"/>
          </a:xfrm>
          <a:prstGeom prst="rect">
            <a:avLst/>
          </a:prstGeom>
          <a:noFill/>
          <a:ln w="0">
            <a:noFill/>
          </a:ln>
        </p:spPr>
        <p:txBody>
          <a:bodyPr lIns="91440" rIns="91440" tIns="45720" bIns="45720" anchor="t">
            <a:noAutofit/>
          </a:bodyPr>
          <a:p>
            <a:pPr marL="216000" indent="-216000">
              <a:buNone/>
            </a:pPr>
            <a:endParaRPr b="0" lang="es-CO" sz="1800" spc="-1" strike="noStrike">
              <a:solidFill>
                <a:srgbClr val="000000"/>
              </a:solidFill>
              <a:latin typeface="Arial"/>
            </a:endParaRPr>
          </a:p>
        </p:txBody>
      </p:sp>
      <p:sp>
        <p:nvSpPr>
          <p:cNvPr id="168" name="PlaceHolder 3"/>
          <p:cNvSpPr>
            <a:spLocks noGrp="1"/>
          </p:cNvSpPr>
          <p:nvPr>
            <p:ph type="sldNum" idx="46"/>
          </p:nvPr>
        </p:nvSpPr>
        <p:spPr>
          <a:xfrm>
            <a:off x="3884760" y="8685360"/>
            <a:ext cx="2971080" cy="457920"/>
          </a:xfrm>
          <a:prstGeom prst="rect">
            <a:avLst/>
          </a:prstGeom>
          <a:noFill/>
          <a:ln w="0">
            <a:noFill/>
          </a:ln>
        </p:spPr>
        <p:txBody>
          <a:bodyPr lIns="91440" rIns="91440" tIns="45720" bIns="45720" anchor="b">
            <a:noAutofit/>
          </a:bodyPr>
          <a:p>
            <a:pPr indent="0">
              <a:buNone/>
            </a:pPr>
            <a:endParaRPr b="0" lang="es-CO" sz="1400" spc="-1" strike="noStrike">
              <a:solidFill>
                <a:srgbClr val="000000"/>
              </a:solidFill>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PlaceHolder 1"/>
          <p:cNvSpPr>
            <a:spLocks noGrp="1"/>
          </p:cNvSpPr>
          <p:nvPr>
            <p:ph type="sldImg"/>
          </p:nvPr>
        </p:nvSpPr>
        <p:spPr>
          <a:xfrm>
            <a:off x="685800" y="1143000"/>
            <a:ext cx="5485680" cy="3085560"/>
          </a:xfrm>
          <a:prstGeom prst="rect">
            <a:avLst/>
          </a:prstGeom>
          <a:ln w="0">
            <a:noFill/>
          </a:ln>
        </p:spPr>
      </p:sp>
      <p:sp>
        <p:nvSpPr>
          <p:cNvPr id="170" name="PlaceHolder 2"/>
          <p:cNvSpPr>
            <a:spLocks noGrp="1"/>
          </p:cNvSpPr>
          <p:nvPr>
            <p:ph type="body"/>
          </p:nvPr>
        </p:nvSpPr>
        <p:spPr>
          <a:xfrm>
            <a:off x="685800" y="4400640"/>
            <a:ext cx="5485680" cy="3599640"/>
          </a:xfrm>
          <a:prstGeom prst="rect">
            <a:avLst/>
          </a:prstGeom>
          <a:noFill/>
          <a:ln w="0">
            <a:noFill/>
          </a:ln>
        </p:spPr>
        <p:txBody>
          <a:bodyPr lIns="91440" rIns="91440" tIns="45720" bIns="45720" anchor="t">
            <a:noAutofit/>
          </a:bodyPr>
          <a:p>
            <a:pPr marL="216000" indent="-216000">
              <a:buNone/>
            </a:pPr>
            <a:endParaRPr b="0" lang="es-CO" sz="1800" spc="-1" strike="noStrike">
              <a:solidFill>
                <a:srgbClr val="000000"/>
              </a:solidFill>
              <a:latin typeface="Arial"/>
            </a:endParaRPr>
          </a:p>
        </p:txBody>
      </p:sp>
      <p:sp>
        <p:nvSpPr>
          <p:cNvPr id="171" name="PlaceHolder 3"/>
          <p:cNvSpPr>
            <a:spLocks noGrp="1"/>
          </p:cNvSpPr>
          <p:nvPr>
            <p:ph type="sldNum" idx="47"/>
          </p:nvPr>
        </p:nvSpPr>
        <p:spPr>
          <a:xfrm>
            <a:off x="3884760" y="8685360"/>
            <a:ext cx="2971080" cy="457920"/>
          </a:xfrm>
          <a:prstGeom prst="rect">
            <a:avLst/>
          </a:prstGeom>
          <a:noFill/>
          <a:ln w="0">
            <a:noFill/>
          </a:ln>
        </p:spPr>
        <p:txBody>
          <a:bodyPr lIns="91440" rIns="91440" tIns="45720" bIns="45720" anchor="b">
            <a:noAutofit/>
          </a:bodyPr>
          <a:p>
            <a:pPr indent="0">
              <a:buNone/>
            </a:pPr>
            <a:endParaRPr b="0" lang="es-CO" sz="1400" spc="-1" strike="noStrike">
              <a:solidFill>
                <a:srgbClr val="000000"/>
              </a:solidFill>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PlaceHolder 1"/>
          <p:cNvSpPr>
            <a:spLocks noGrp="1"/>
          </p:cNvSpPr>
          <p:nvPr>
            <p:ph type="sldImg"/>
          </p:nvPr>
        </p:nvSpPr>
        <p:spPr>
          <a:xfrm>
            <a:off x="685800" y="1143000"/>
            <a:ext cx="5485680" cy="3085560"/>
          </a:xfrm>
          <a:prstGeom prst="rect">
            <a:avLst/>
          </a:prstGeom>
          <a:ln w="0">
            <a:noFill/>
          </a:ln>
        </p:spPr>
      </p:sp>
      <p:sp>
        <p:nvSpPr>
          <p:cNvPr id="173" name="PlaceHolder 2"/>
          <p:cNvSpPr>
            <a:spLocks noGrp="1"/>
          </p:cNvSpPr>
          <p:nvPr>
            <p:ph type="body"/>
          </p:nvPr>
        </p:nvSpPr>
        <p:spPr>
          <a:xfrm>
            <a:off x="685800" y="4400640"/>
            <a:ext cx="5485680" cy="3599640"/>
          </a:xfrm>
          <a:prstGeom prst="rect">
            <a:avLst/>
          </a:prstGeom>
          <a:noFill/>
          <a:ln w="0">
            <a:noFill/>
          </a:ln>
        </p:spPr>
        <p:txBody>
          <a:bodyPr lIns="91440" rIns="91440" tIns="45720" bIns="45720" anchor="t">
            <a:noAutofit/>
          </a:bodyPr>
          <a:p>
            <a:pPr marL="216000" indent="-216000">
              <a:buNone/>
            </a:pPr>
            <a:endParaRPr b="0" lang="es-CO" sz="1800" spc="-1" strike="noStrike">
              <a:solidFill>
                <a:srgbClr val="000000"/>
              </a:solidFill>
              <a:latin typeface="Arial"/>
            </a:endParaRPr>
          </a:p>
        </p:txBody>
      </p:sp>
      <p:sp>
        <p:nvSpPr>
          <p:cNvPr id="174" name="PlaceHolder 3"/>
          <p:cNvSpPr>
            <a:spLocks noGrp="1"/>
          </p:cNvSpPr>
          <p:nvPr>
            <p:ph type="sldNum" idx="48"/>
          </p:nvPr>
        </p:nvSpPr>
        <p:spPr>
          <a:xfrm>
            <a:off x="3884760" y="8685360"/>
            <a:ext cx="2971080" cy="457920"/>
          </a:xfrm>
          <a:prstGeom prst="rect">
            <a:avLst/>
          </a:prstGeom>
          <a:noFill/>
          <a:ln w="0">
            <a:noFill/>
          </a:ln>
        </p:spPr>
        <p:txBody>
          <a:bodyPr lIns="91440" rIns="91440" tIns="45720" bIns="45720" anchor="b">
            <a:noAutofit/>
          </a:bodyPr>
          <a:p>
            <a:pPr indent="0">
              <a:buNone/>
            </a:pPr>
            <a:endParaRPr b="0" lang="es-CO" sz="1400" spc="-1" strike="noStrike">
              <a:solidFill>
                <a:srgbClr val="000000"/>
              </a:solidFill>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PlaceHolder 1"/>
          <p:cNvSpPr>
            <a:spLocks noGrp="1"/>
          </p:cNvSpPr>
          <p:nvPr>
            <p:ph type="sldImg"/>
          </p:nvPr>
        </p:nvSpPr>
        <p:spPr>
          <a:xfrm>
            <a:off x="685800" y="1143000"/>
            <a:ext cx="5485680" cy="3085560"/>
          </a:xfrm>
          <a:prstGeom prst="rect">
            <a:avLst/>
          </a:prstGeom>
          <a:ln w="0">
            <a:noFill/>
          </a:ln>
        </p:spPr>
      </p:sp>
      <p:sp>
        <p:nvSpPr>
          <p:cNvPr id="176" name="PlaceHolder 2"/>
          <p:cNvSpPr>
            <a:spLocks noGrp="1"/>
          </p:cNvSpPr>
          <p:nvPr>
            <p:ph type="body"/>
          </p:nvPr>
        </p:nvSpPr>
        <p:spPr>
          <a:xfrm>
            <a:off x="685800" y="4400640"/>
            <a:ext cx="5485680" cy="3599640"/>
          </a:xfrm>
          <a:prstGeom prst="rect">
            <a:avLst/>
          </a:prstGeom>
          <a:noFill/>
          <a:ln w="0">
            <a:noFill/>
          </a:ln>
        </p:spPr>
        <p:txBody>
          <a:bodyPr lIns="91440" rIns="91440" tIns="45720" bIns="45720" anchor="t">
            <a:noAutofit/>
          </a:bodyPr>
          <a:p>
            <a:pPr marL="216000" indent="-216000">
              <a:buNone/>
            </a:pPr>
            <a:endParaRPr b="0" lang="es-CO" sz="1800" spc="-1" strike="noStrike">
              <a:solidFill>
                <a:srgbClr val="000000"/>
              </a:solidFill>
              <a:latin typeface="Arial"/>
            </a:endParaRPr>
          </a:p>
        </p:txBody>
      </p:sp>
      <p:sp>
        <p:nvSpPr>
          <p:cNvPr id="177" name="PlaceHolder 3"/>
          <p:cNvSpPr>
            <a:spLocks noGrp="1"/>
          </p:cNvSpPr>
          <p:nvPr>
            <p:ph type="sldNum" idx="49"/>
          </p:nvPr>
        </p:nvSpPr>
        <p:spPr>
          <a:xfrm>
            <a:off x="3884760" y="8685360"/>
            <a:ext cx="2971080" cy="457920"/>
          </a:xfrm>
          <a:prstGeom prst="rect">
            <a:avLst/>
          </a:prstGeom>
          <a:noFill/>
          <a:ln w="0">
            <a:noFill/>
          </a:ln>
        </p:spPr>
        <p:txBody>
          <a:bodyPr lIns="91440" rIns="91440" tIns="45720" bIns="45720" anchor="b">
            <a:noAutofit/>
          </a:bodyPr>
          <a:p>
            <a:pPr indent="0">
              <a:buNone/>
            </a:pPr>
            <a:endParaRPr b="0" lang="es-CO" sz="1400" spc="-1" strike="noStrike">
              <a:solidFill>
                <a:srgbClr val="000000"/>
              </a:solidFill>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PlaceHolder 1"/>
          <p:cNvSpPr>
            <a:spLocks noGrp="1"/>
          </p:cNvSpPr>
          <p:nvPr>
            <p:ph type="sldImg"/>
          </p:nvPr>
        </p:nvSpPr>
        <p:spPr>
          <a:xfrm>
            <a:off x="685800" y="1143000"/>
            <a:ext cx="5485680" cy="3085560"/>
          </a:xfrm>
          <a:prstGeom prst="rect">
            <a:avLst/>
          </a:prstGeom>
          <a:ln w="0">
            <a:noFill/>
          </a:ln>
        </p:spPr>
      </p:sp>
      <p:sp>
        <p:nvSpPr>
          <p:cNvPr id="179" name="PlaceHolder 2"/>
          <p:cNvSpPr>
            <a:spLocks noGrp="1"/>
          </p:cNvSpPr>
          <p:nvPr>
            <p:ph type="body"/>
          </p:nvPr>
        </p:nvSpPr>
        <p:spPr>
          <a:xfrm>
            <a:off x="685800" y="4400640"/>
            <a:ext cx="5485680" cy="3599640"/>
          </a:xfrm>
          <a:prstGeom prst="rect">
            <a:avLst/>
          </a:prstGeom>
          <a:noFill/>
          <a:ln w="0">
            <a:noFill/>
          </a:ln>
        </p:spPr>
        <p:txBody>
          <a:bodyPr lIns="91440" rIns="91440" tIns="45720" bIns="45720" anchor="t">
            <a:noAutofit/>
          </a:bodyPr>
          <a:p>
            <a:pPr marL="216000" indent="-216000">
              <a:buNone/>
            </a:pPr>
            <a:endParaRPr b="0" lang="es-CO" sz="1800" spc="-1" strike="noStrike">
              <a:solidFill>
                <a:srgbClr val="000000"/>
              </a:solidFill>
              <a:latin typeface="Arial"/>
            </a:endParaRPr>
          </a:p>
        </p:txBody>
      </p:sp>
      <p:sp>
        <p:nvSpPr>
          <p:cNvPr id="180" name="PlaceHolder 3"/>
          <p:cNvSpPr>
            <a:spLocks noGrp="1"/>
          </p:cNvSpPr>
          <p:nvPr>
            <p:ph type="sldNum" idx="50"/>
          </p:nvPr>
        </p:nvSpPr>
        <p:spPr>
          <a:xfrm>
            <a:off x="3884760" y="8685360"/>
            <a:ext cx="2971080" cy="457920"/>
          </a:xfrm>
          <a:prstGeom prst="rect">
            <a:avLst/>
          </a:prstGeom>
          <a:noFill/>
          <a:ln w="0">
            <a:noFill/>
          </a:ln>
        </p:spPr>
        <p:txBody>
          <a:bodyPr lIns="91440" rIns="91440" tIns="45720" bIns="45720" anchor="b">
            <a:noAutofit/>
          </a:bodyPr>
          <a:p>
            <a:pPr indent="0">
              <a:buNone/>
            </a:pPr>
            <a:endParaRPr b="0" lang="es-CO" sz="1400" spc="-1" strike="noStrike">
              <a:solidFill>
                <a:srgbClr val="000000"/>
              </a:solidFill>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PlaceHolder 1"/>
          <p:cNvSpPr>
            <a:spLocks noGrp="1"/>
          </p:cNvSpPr>
          <p:nvPr>
            <p:ph type="sldImg"/>
          </p:nvPr>
        </p:nvSpPr>
        <p:spPr>
          <a:xfrm>
            <a:off x="685800" y="1143000"/>
            <a:ext cx="5485680" cy="3085560"/>
          </a:xfrm>
          <a:prstGeom prst="rect">
            <a:avLst/>
          </a:prstGeom>
          <a:ln w="0">
            <a:noFill/>
          </a:ln>
        </p:spPr>
      </p:sp>
      <p:sp>
        <p:nvSpPr>
          <p:cNvPr id="182" name="PlaceHolder 2"/>
          <p:cNvSpPr>
            <a:spLocks noGrp="1"/>
          </p:cNvSpPr>
          <p:nvPr>
            <p:ph type="body"/>
          </p:nvPr>
        </p:nvSpPr>
        <p:spPr>
          <a:xfrm>
            <a:off x="685800" y="4400640"/>
            <a:ext cx="5485680" cy="3599640"/>
          </a:xfrm>
          <a:prstGeom prst="rect">
            <a:avLst/>
          </a:prstGeom>
          <a:noFill/>
          <a:ln w="0">
            <a:noFill/>
          </a:ln>
        </p:spPr>
        <p:txBody>
          <a:bodyPr lIns="91440" rIns="91440" tIns="45720" bIns="45720" anchor="t">
            <a:noAutofit/>
          </a:bodyPr>
          <a:p>
            <a:pPr marL="216000" indent="-216000">
              <a:buNone/>
            </a:pPr>
            <a:endParaRPr b="0" lang="es-CO" sz="1800" spc="-1" strike="noStrike">
              <a:solidFill>
                <a:srgbClr val="000000"/>
              </a:solidFill>
              <a:latin typeface="Arial"/>
            </a:endParaRPr>
          </a:p>
        </p:txBody>
      </p:sp>
      <p:sp>
        <p:nvSpPr>
          <p:cNvPr id="183" name="PlaceHolder 3"/>
          <p:cNvSpPr>
            <a:spLocks noGrp="1"/>
          </p:cNvSpPr>
          <p:nvPr>
            <p:ph type="sldNum" idx="51"/>
          </p:nvPr>
        </p:nvSpPr>
        <p:spPr>
          <a:xfrm>
            <a:off x="3884760" y="8685360"/>
            <a:ext cx="2971080" cy="457920"/>
          </a:xfrm>
          <a:prstGeom prst="rect">
            <a:avLst/>
          </a:prstGeom>
          <a:noFill/>
          <a:ln w="0">
            <a:noFill/>
          </a:ln>
        </p:spPr>
        <p:txBody>
          <a:bodyPr lIns="91440" rIns="91440" tIns="45720" bIns="45720" anchor="b">
            <a:noAutofit/>
          </a:bodyPr>
          <a:p>
            <a:pPr indent="0">
              <a:buNone/>
            </a:pPr>
            <a:endParaRPr b="0" lang="es-CO" sz="1400" spc="-1" strike="noStrike">
              <a:solidFill>
                <a:srgbClr val="000000"/>
              </a:solidFill>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PlaceHolder 1"/>
          <p:cNvSpPr>
            <a:spLocks noGrp="1"/>
          </p:cNvSpPr>
          <p:nvPr>
            <p:ph type="sldImg"/>
          </p:nvPr>
        </p:nvSpPr>
        <p:spPr>
          <a:xfrm>
            <a:off x="685800" y="1143000"/>
            <a:ext cx="5485680" cy="3085560"/>
          </a:xfrm>
          <a:prstGeom prst="rect">
            <a:avLst/>
          </a:prstGeom>
          <a:ln w="0">
            <a:noFill/>
          </a:ln>
        </p:spPr>
      </p:sp>
      <p:sp>
        <p:nvSpPr>
          <p:cNvPr id="185" name="PlaceHolder 2"/>
          <p:cNvSpPr>
            <a:spLocks noGrp="1"/>
          </p:cNvSpPr>
          <p:nvPr>
            <p:ph type="body"/>
          </p:nvPr>
        </p:nvSpPr>
        <p:spPr>
          <a:xfrm>
            <a:off x="685800" y="4400640"/>
            <a:ext cx="5485680" cy="3599640"/>
          </a:xfrm>
          <a:prstGeom prst="rect">
            <a:avLst/>
          </a:prstGeom>
          <a:noFill/>
          <a:ln w="0">
            <a:noFill/>
          </a:ln>
        </p:spPr>
        <p:txBody>
          <a:bodyPr lIns="91440" rIns="91440" tIns="45720" bIns="45720" anchor="t">
            <a:noAutofit/>
          </a:bodyPr>
          <a:p>
            <a:pPr marL="216000" indent="-216000">
              <a:buNone/>
            </a:pPr>
            <a:endParaRPr b="0" lang="es-CO" sz="1800" spc="-1" strike="noStrike">
              <a:solidFill>
                <a:srgbClr val="000000"/>
              </a:solidFill>
              <a:latin typeface="Arial"/>
            </a:endParaRPr>
          </a:p>
        </p:txBody>
      </p:sp>
      <p:sp>
        <p:nvSpPr>
          <p:cNvPr id="186" name="PlaceHolder 3"/>
          <p:cNvSpPr>
            <a:spLocks noGrp="1"/>
          </p:cNvSpPr>
          <p:nvPr>
            <p:ph type="sldNum" idx="52"/>
          </p:nvPr>
        </p:nvSpPr>
        <p:spPr>
          <a:xfrm>
            <a:off x="3884760" y="8685360"/>
            <a:ext cx="2971080" cy="457920"/>
          </a:xfrm>
          <a:prstGeom prst="rect">
            <a:avLst/>
          </a:prstGeom>
          <a:noFill/>
          <a:ln w="0">
            <a:noFill/>
          </a:ln>
        </p:spPr>
        <p:txBody>
          <a:bodyPr lIns="91440" rIns="91440" tIns="45720" bIns="45720" anchor="b">
            <a:noAutofit/>
          </a:bodyPr>
          <a:p>
            <a:pPr indent="0">
              <a:buNone/>
            </a:pPr>
            <a:endParaRPr b="0" lang="es-CO" sz="1400" spc="-1" strike="noStrike">
              <a:solidFill>
                <a:srgbClr val="000000"/>
              </a:solidFill>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PlaceHolder 1"/>
          <p:cNvSpPr>
            <a:spLocks noGrp="1"/>
          </p:cNvSpPr>
          <p:nvPr>
            <p:ph type="sldImg"/>
          </p:nvPr>
        </p:nvSpPr>
        <p:spPr>
          <a:xfrm>
            <a:off x="685800" y="1143000"/>
            <a:ext cx="5485680" cy="3085560"/>
          </a:xfrm>
          <a:prstGeom prst="rect">
            <a:avLst/>
          </a:prstGeom>
          <a:ln w="0">
            <a:noFill/>
          </a:ln>
        </p:spPr>
      </p:sp>
      <p:sp>
        <p:nvSpPr>
          <p:cNvPr id="188" name="PlaceHolder 2"/>
          <p:cNvSpPr>
            <a:spLocks noGrp="1"/>
          </p:cNvSpPr>
          <p:nvPr>
            <p:ph type="body"/>
          </p:nvPr>
        </p:nvSpPr>
        <p:spPr>
          <a:xfrm>
            <a:off x="685800" y="4400640"/>
            <a:ext cx="5485680" cy="3599640"/>
          </a:xfrm>
          <a:prstGeom prst="rect">
            <a:avLst/>
          </a:prstGeom>
          <a:noFill/>
          <a:ln w="0">
            <a:noFill/>
          </a:ln>
        </p:spPr>
        <p:txBody>
          <a:bodyPr lIns="91440" rIns="91440" tIns="45720" bIns="45720" anchor="t">
            <a:noAutofit/>
          </a:bodyPr>
          <a:p>
            <a:pPr marL="216000" indent="-216000">
              <a:buNone/>
            </a:pPr>
            <a:endParaRPr b="0" lang="es-CO" sz="1800" spc="-1" strike="noStrike">
              <a:solidFill>
                <a:srgbClr val="000000"/>
              </a:solidFill>
              <a:latin typeface="Arial"/>
            </a:endParaRPr>
          </a:p>
        </p:txBody>
      </p:sp>
      <p:sp>
        <p:nvSpPr>
          <p:cNvPr id="189" name="PlaceHolder 3"/>
          <p:cNvSpPr>
            <a:spLocks noGrp="1"/>
          </p:cNvSpPr>
          <p:nvPr>
            <p:ph type="sldNum" idx="53"/>
          </p:nvPr>
        </p:nvSpPr>
        <p:spPr>
          <a:xfrm>
            <a:off x="3884760" y="8685360"/>
            <a:ext cx="2971080" cy="457920"/>
          </a:xfrm>
          <a:prstGeom prst="rect">
            <a:avLst/>
          </a:prstGeom>
          <a:noFill/>
          <a:ln w="0">
            <a:noFill/>
          </a:ln>
        </p:spPr>
        <p:txBody>
          <a:bodyPr lIns="91440" rIns="91440" tIns="45720" bIns="45720" anchor="b">
            <a:noAutofit/>
          </a:bodyPr>
          <a:p>
            <a:pPr indent="0">
              <a:buNone/>
            </a:pPr>
            <a:endParaRPr b="0" lang="es-CO" sz="1400" spc="-1" strike="noStrike">
              <a:solidFill>
                <a:srgbClr val="000000"/>
              </a:solidFill>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PlaceHolder 1"/>
          <p:cNvSpPr>
            <a:spLocks noGrp="1"/>
          </p:cNvSpPr>
          <p:nvPr>
            <p:ph type="sldImg"/>
          </p:nvPr>
        </p:nvSpPr>
        <p:spPr>
          <a:xfrm>
            <a:off x="685800" y="1143000"/>
            <a:ext cx="5485680" cy="3085560"/>
          </a:xfrm>
          <a:prstGeom prst="rect">
            <a:avLst/>
          </a:prstGeom>
          <a:ln w="0">
            <a:noFill/>
          </a:ln>
        </p:spPr>
      </p:sp>
      <p:sp>
        <p:nvSpPr>
          <p:cNvPr id="143" name="PlaceHolder 2"/>
          <p:cNvSpPr>
            <a:spLocks noGrp="1"/>
          </p:cNvSpPr>
          <p:nvPr>
            <p:ph type="body"/>
          </p:nvPr>
        </p:nvSpPr>
        <p:spPr>
          <a:xfrm>
            <a:off x="685800" y="4400640"/>
            <a:ext cx="5485680" cy="3599640"/>
          </a:xfrm>
          <a:prstGeom prst="rect">
            <a:avLst/>
          </a:prstGeom>
          <a:noFill/>
          <a:ln w="0">
            <a:noFill/>
          </a:ln>
        </p:spPr>
        <p:txBody>
          <a:bodyPr lIns="91440" rIns="91440" tIns="45720" bIns="45720" anchor="t">
            <a:noAutofit/>
          </a:bodyPr>
          <a:p>
            <a:pPr marL="216000" indent="-216000">
              <a:buNone/>
            </a:pPr>
            <a:endParaRPr b="0" lang="es-CO" sz="1800" spc="-1" strike="noStrike">
              <a:solidFill>
                <a:srgbClr val="000000"/>
              </a:solidFill>
              <a:latin typeface="Arial"/>
            </a:endParaRPr>
          </a:p>
        </p:txBody>
      </p:sp>
      <p:sp>
        <p:nvSpPr>
          <p:cNvPr id="144" name="PlaceHolder 3"/>
          <p:cNvSpPr>
            <a:spLocks noGrp="1"/>
          </p:cNvSpPr>
          <p:nvPr>
            <p:ph type="sldNum" idx="38"/>
          </p:nvPr>
        </p:nvSpPr>
        <p:spPr>
          <a:xfrm>
            <a:off x="3884760" y="8685360"/>
            <a:ext cx="2971080" cy="457920"/>
          </a:xfrm>
          <a:prstGeom prst="rect">
            <a:avLst/>
          </a:prstGeom>
          <a:noFill/>
          <a:ln w="0">
            <a:noFill/>
          </a:ln>
        </p:spPr>
        <p:txBody>
          <a:bodyPr lIns="91440" rIns="91440" tIns="45720" bIns="45720" anchor="b">
            <a:noAutofit/>
          </a:bodyPr>
          <a:p>
            <a:pPr indent="0">
              <a:buNone/>
            </a:pPr>
            <a:endParaRPr b="0" lang="es-CO" sz="1400" spc="-1" strike="noStrike">
              <a:solidFill>
                <a:srgbClr val="000000"/>
              </a:solidFill>
              <a:latin typeface="Times New Roman"/>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PlaceHolder 1"/>
          <p:cNvSpPr>
            <a:spLocks noGrp="1"/>
          </p:cNvSpPr>
          <p:nvPr>
            <p:ph type="sldImg"/>
          </p:nvPr>
        </p:nvSpPr>
        <p:spPr>
          <a:xfrm>
            <a:off x="685800" y="1143000"/>
            <a:ext cx="5485680" cy="3085560"/>
          </a:xfrm>
          <a:prstGeom prst="rect">
            <a:avLst/>
          </a:prstGeom>
          <a:ln w="0">
            <a:noFill/>
          </a:ln>
        </p:spPr>
      </p:sp>
      <p:sp>
        <p:nvSpPr>
          <p:cNvPr id="191" name="PlaceHolder 2"/>
          <p:cNvSpPr>
            <a:spLocks noGrp="1"/>
          </p:cNvSpPr>
          <p:nvPr>
            <p:ph type="body"/>
          </p:nvPr>
        </p:nvSpPr>
        <p:spPr>
          <a:xfrm>
            <a:off x="685800" y="4400640"/>
            <a:ext cx="5485680" cy="3599640"/>
          </a:xfrm>
          <a:prstGeom prst="rect">
            <a:avLst/>
          </a:prstGeom>
          <a:noFill/>
          <a:ln w="0">
            <a:noFill/>
          </a:ln>
        </p:spPr>
        <p:txBody>
          <a:bodyPr lIns="91440" rIns="91440" tIns="45720" bIns="45720" anchor="t">
            <a:noAutofit/>
          </a:bodyPr>
          <a:p>
            <a:pPr marL="216000" indent="-216000">
              <a:buNone/>
            </a:pPr>
            <a:endParaRPr b="0" lang="es-CO" sz="1800" spc="-1" strike="noStrike">
              <a:solidFill>
                <a:srgbClr val="000000"/>
              </a:solidFill>
              <a:latin typeface="Arial"/>
            </a:endParaRPr>
          </a:p>
        </p:txBody>
      </p:sp>
      <p:sp>
        <p:nvSpPr>
          <p:cNvPr id="192" name="PlaceHolder 3"/>
          <p:cNvSpPr>
            <a:spLocks noGrp="1"/>
          </p:cNvSpPr>
          <p:nvPr>
            <p:ph type="sldNum" idx="54"/>
          </p:nvPr>
        </p:nvSpPr>
        <p:spPr>
          <a:xfrm>
            <a:off x="3884760" y="8685360"/>
            <a:ext cx="2971080" cy="457920"/>
          </a:xfrm>
          <a:prstGeom prst="rect">
            <a:avLst/>
          </a:prstGeom>
          <a:noFill/>
          <a:ln w="0">
            <a:noFill/>
          </a:ln>
        </p:spPr>
        <p:txBody>
          <a:bodyPr lIns="91440" rIns="91440" tIns="45720" bIns="45720" anchor="b">
            <a:noAutofit/>
          </a:bodyPr>
          <a:p>
            <a:pPr indent="0">
              <a:buNone/>
            </a:pPr>
            <a:endParaRPr b="0" lang="es-CO" sz="1400" spc="-1" strike="noStrike">
              <a:solidFill>
                <a:srgbClr val="000000"/>
              </a:solidFill>
              <a:latin typeface="Times New Roman"/>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PlaceHolder 1"/>
          <p:cNvSpPr>
            <a:spLocks noGrp="1"/>
          </p:cNvSpPr>
          <p:nvPr>
            <p:ph type="sldImg"/>
          </p:nvPr>
        </p:nvSpPr>
        <p:spPr>
          <a:xfrm>
            <a:off x="685800" y="1143000"/>
            <a:ext cx="5485680" cy="3085560"/>
          </a:xfrm>
          <a:prstGeom prst="rect">
            <a:avLst/>
          </a:prstGeom>
          <a:ln w="0">
            <a:noFill/>
          </a:ln>
        </p:spPr>
      </p:sp>
      <p:sp>
        <p:nvSpPr>
          <p:cNvPr id="194" name="PlaceHolder 2"/>
          <p:cNvSpPr>
            <a:spLocks noGrp="1"/>
          </p:cNvSpPr>
          <p:nvPr>
            <p:ph type="body"/>
          </p:nvPr>
        </p:nvSpPr>
        <p:spPr>
          <a:xfrm>
            <a:off x="685800" y="4400640"/>
            <a:ext cx="5485680" cy="3599640"/>
          </a:xfrm>
          <a:prstGeom prst="rect">
            <a:avLst/>
          </a:prstGeom>
          <a:noFill/>
          <a:ln w="0">
            <a:noFill/>
          </a:ln>
        </p:spPr>
        <p:txBody>
          <a:bodyPr lIns="91440" rIns="91440" tIns="45720" bIns="45720" anchor="t">
            <a:noAutofit/>
          </a:bodyPr>
          <a:p>
            <a:pPr marL="216000" indent="-216000">
              <a:buNone/>
            </a:pPr>
            <a:endParaRPr b="0" lang="es-CO" sz="1800" spc="-1" strike="noStrike">
              <a:solidFill>
                <a:srgbClr val="000000"/>
              </a:solidFill>
              <a:latin typeface="Arial"/>
            </a:endParaRPr>
          </a:p>
        </p:txBody>
      </p:sp>
      <p:sp>
        <p:nvSpPr>
          <p:cNvPr id="195" name="PlaceHolder 3"/>
          <p:cNvSpPr>
            <a:spLocks noGrp="1"/>
          </p:cNvSpPr>
          <p:nvPr>
            <p:ph type="sldNum" idx="55"/>
          </p:nvPr>
        </p:nvSpPr>
        <p:spPr>
          <a:xfrm>
            <a:off x="3884760" y="8685360"/>
            <a:ext cx="2971080" cy="457920"/>
          </a:xfrm>
          <a:prstGeom prst="rect">
            <a:avLst/>
          </a:prstGeom>
          <a:noFill/>
          <a:ln w="0">
            <a:noFill/>
          </a:ln>
        </p:spPr>
        <p:txBody>
          <a:bodyPr lIns="91440" rIns="91440" tIns="45720" bIns="45720" anchor="b">
            <a:noAutofit/>
          </a:bodyPr>
          <a:p>
            <a:pPr indent="0">
              <a:buNone/>
            </a:pPr>
            <a:endParaRPr b="0" lang="es-CO" sz="1400" spc="-1" strike="noStrike">
              <a:solidFill>
                <a:srgbClr val="000000"/>
              </a:solidFill>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PlaceHolder 1"/>
          <p:cNvSpPr>
            <a:spLocks noGrp="1"/>
          </p:cNvSpPr>
          <p:nvPr>
            <p:ph type="sldImg"/>
          </p:nvPr>
        </p:nvSpPr>
        <p:spPr>
          <a:xfrm>
            <a:off x="685800" y="1143000"/>
            <a:ext cx="5485680" cy="3085560"/>
          </a:xfrm>
          <a:prstGeom prst="rect">
            <a:avLst/>
          </a:prstGeom>
          <a:ln w="0">
            <a:noFill/>
          </a:ln>
        </p:spPr>
      </p:sp>
      <p:sp>
        <p:nvSpPr>
          <p:cNvPr id="146" name="PlaceHolder 2"/>
          <p:cNvSpPr>
            <a:spLocks noGrp="1"/>
          </p:cNvSpPr>
          <p:nvPr>
            <p:ph type="body"/>
          </p:nvPr>
        </p:nvSpPr>
        <p:spPr>
          <a:xfrm>
            <a:off x="685800" y="4400640"/>
            <a:ext cx="5485680" cy="3599640"/>
          </a:xfrm>
          <a:prstGeom prst="rect">
            <a:avLst/>
          </a:prstGeom>
          <a:noFill/>
          <a:ln w="0">
            <a:noFill/>
          </a:ln>
        </p:spPr>
        <p:txBody>
          <a:bodyPr lIns="91440" rIns="91440" tIns="45720" bIns="45720" anchor="t">
            <a:noAutofit/>
          </a:bodyPr>
          <a:p>
            <a:pPr marL="216000" indent="-216000">
              <a:buNone/>
            </a:pPr>
            <a:endParaRPr b="0" lang="es-CO" sz="1800" spc="-1" strike="noStrike">
              <a:solidFill>
                <a:srgbClr val="000000"/>
              </a:solidFill>
              <a:latin typeface="Arial"/>
            </a:endParaRPr>
          </a:p>
        </p:txBody>
      </p:sp>
      <p:sp>
        <p:nvSpPr>
          <p:cNvPr id="147" name="PlaceHolder 3"/>
          <p:cNvSpPr>
            <a:spLocks noGrp="1"/>
          </p:cNvSpPr>
          <p:nvPr>
            <p:ph type="sldNum" idx="39"/>
          </p:nvPr>
        </p:nvSpPr>
        <p:spPr>
          <a:xfrm>
            <a:off x="3884760" y="8685360"/>
            <a:ext cx="2971080" cy="457920"/>
          </a:xfrm>
          <a:prstGeom prst="rect">
            <a:avLst/>
          </a:prstGeom>
          <a:noFill/>
          <a:ln w="0">
            <a:noFill/>
          </a:ln>
        </p:spPr>
        <p:txBody>
          <a:bodyPr lIns="91440" rIns="91440" tIns="45720" bIns="45720" anchor="b">
            <a:noAutofit/>
          </a:bodyPr>
          <a:p>
            <a:pPr indent="0">
              <a:buNone/>
            </a:pPr>
            <a:endParaRPr b="0" lang="es-CO" sz="1400" spc="-1" strike="noStrike">
              <a:solidFill>
                <a:srgbClr val="000000"/>
              </a:solidFill>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PlaceHolder 1"/>
          <p:cNvSpPr>
            <a:spLocks noGrp="1"/>
          </p:cNvSpPr>
          <p:nvPr>
            <p:ph type="sldImg"/>
          </p:nvPr>
        </p:nvSpPr>
        <p:spPr>
          <a:xfrm>
            <a:off x="685800" y="1143000"/>
            <a:ext cx="5485680" cy="3085560"/>
          </a:xfrm>
          <a:prstGeom prst="rect">
            <a:avLst/>
          </a:prstGeom>
          <a:ln w="0">
            <a:noFill/>
          </a:ln>
        </p:spPr>
      </p:sp>
      <p:sp>
        <p:nvSpPr>
          <p:cNvPr id="149" name="PlaceHolder 2"/>
          <p:cNvSpPr>
            <a:spLocks noGrp="1"/>
          </p:cNvSpPr>
          <p:nvPr>
            <p:ph type="body"/>
          </p:nvPr>
        </p:nvSpPr>
        <p:spPr>
          <a:xfrm>
            <a:off x="685800" y="4400640"/>
            <a:ext cx="5485680" cy="3599640"/>
          </a:xfrm>
          <a:prstGeom prst="rect">
            <a:avLst/>
          </a:prstGeom>
          <a:noFill/>
          <a:ln w="0">
            <a:noFill/>
          </a:ln>
        </p:spPr>
        <p:txBody>
          <a:bodyPr lIns="91440" rIns="91440" tIns="45720" bIns="45720" anchor="t">
            <a:noAutofit/>
          </a:bodyPr>
          <a:p>
            <a:pPr marL="216000" indent="-216000">
              <a:buNone/>
            </a:pPr>
            <a:endParaRPr b="0" lang="es-CO" sz="1800" spc="-1" strike="noStrike">
              <a:solidFill>
                <a:srgbClr val="000000"/>
              </a:solidFill>
              <a:latin typeface="Arial"/>
            </a:endParaRPr>
          </a:p>
        </p:txBody>
      </p:sp>
      <p:sp>
        <p:nvSpPr>
          <p:cNvPr id="150" name="PlaceHolder 3"/>
          <p:cNvSpPr>
            <a:spLocks noGrp="1"/>
          </p:cNvSpPr>
          <p:nvPr>
            <p:ph type="sldNum" idx="40"/>
          </p:nvPr>
        </p:nvSpPr>
        <p:spPr>
          <a:xfrm>
            <a:off x="3884760" y="8685360"/>
            <a:ext cx="2971080" cy="457920"/>
          </a:xfrm>
          <a:prstGeom prst="rect">
            <a:avLst/>
          </a:prstGeom>
          <a:noFill/>
          <a:ln w="0">
            <a:noFill/>
          </a:ln>
        </p:spPr>
        <p:txBody>
          <a:bodyPr lIns="91440" rIns="91440" tIns="45720" bIns="45720" anchor="b">
            <a:noAutofit/>
          </a:bodyPr>
          <a:p>
            <a:pPr indent="0">
              <a:buNone/>
            </a:pPr>
            <a:endParaRPr b="0" lang="es-CO" sz="1400" spc="-1" strike="noStrike">
              <a:solidFill>
                <a:srgbClr val="000000"/>
              </a:solidFill>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PlaceHolder 1"/>
          <p:cNvSpPr>
            <a:spLocks noGrp="1"/>
          </p:cNvSpPr>
          <p:nvPr>
            <p:ph type="sldImg"/>
          </p:nvPr>
        </p:nvSpPr>
        <p:spPr>
          <a:xfrm>
            <a:off x="685800" y="1143000"/>
            <a:ext cx="5485680" cy="3085560"/>
          </a:xfrm>
          <a:prstGeom prst="rect">
            <a:avLst/>
          </a:prstGeom>
          <a:ln w="0">
            <a:noFill/>
          </a:ln>
        </p:spPr>
      </p:sp>
      <p:sp>
        <p:nvSpPr>
          <p:cNvPr id="152" name="PlaceHolder 2"/>
          <p:cNvSpPr>
            <a:spLocks noGrp="1"/>
          </p:cNvSpPr>
          <p:nvPr>
            <p:ph type="body"/>
          </p:nvPr>
        </p:nvSpPr>
        <p:spPr>
          <a:xfrm>
            <a:off x="685800" y="4400640"/>
            <a:ext cx="5485680" cy="3599640"/>
          </a:xfrm>
          <a:prstGeom prst="rect">
            <a:avLst/>
          </a:prstGeom>
          <a:noFill/>
          <a:ln w="0">
            <a:noFill/>
          </a:ln>
        </p:spPr>
        <p:txBody>
          <a:bodyPr lIns="91440" rIns="91440" tIns="45720" bIns="45720" anchor="t">
            <a:noAutofit/>
          </a:bodyPr>
          <a:p>
            <a:pPr marL="216000" indent="-216000">
              <a:buNone/>
            </a:pPr>
            <a:endParaRPr b="0" lang="es-CO" sz="1800" spc="-1" strike="noStrike">
              <a:solidFill>
                <a:srgbClr val="000000"/>
              </a:solidFill>
              <a:latin typeface="Arial"/>
            </a:endParaRPr>
          </a:p>
        </p:txBody>
      </p:sp>
      <p:sp>
        <p:nvSpPr>
          <p:cNvPr id="153" name="PlaceHolder 3"/>
          <p:cNvSpPr>
            <a:spLocks noGrp="1"/>
          </p:cNvSpPr>
          <p:nvPr>
            <p:ph type="sldNum" idx="41"/>
          </p:nvPr>
        </p:nvSpPr>
        <p:spPr>
          <a:xfrm>
            <a:off x="3884760" y="8685360"/>
            <a:ext cx="2971080" cy="457920"/>
          </a:xfrm>
          <a:prstGeom prst="rect">
            <a:avLst/>
          </a:prstGeom>
          <a:noFill/>
          <a:ln w="0">
            <a:noFill/>
          </a:ln>
        </p:spPr>
        <p:txBody>
          <a:bodyPr lIns="91440" rIns="91440" tIns="45720" bIns="45720" anchor="b">
            <a:noAutofit/>
          </a:bodyPr>
          <a:p>
            <a:pPr indent="0">
              <a:buNone/>
            </a:pPr>
            <a:endParaRPr b="0" lang="es-CO" sz="1400" spc="-1" strike="noStrike">
              <a:solidFill>
                <a:srgbClr val="000000"/>
              </a:solidFill>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PlaceHolder 1"/>
          <p:cNvSpPr>
            <a:spLocks noGrp="1"/>
          </p:cNvSpPr>
          <p:nvPr>
            <p:ph type="sldImg"/>
          </p:nvPr>
        </p:nvSpPr>
        <p:spPr>
          <a:xfrm>
            <a:off x="685800" y="1143000"/>
            <a:ext cx="5485680" cy="3085560"/>
          </a:xfrm>
          <a:prstGeom prst="rect">
            <a:avLst/>
          </a:prstGeom>
          <a:ln w="0">
            <a:noFill/>
          </a:ln>
        </p:spPr>
      </p:sp>
      <p:sp>
        <p:nvSpPr>
          <p:cNvPr id="155" name="PlaceHolder 2"/>
          <p:cNvSpPr>
            <a:spLocks noGrp="1"/>
          </p:cNvSpPr>
          <p:nvPr>
            <p:ph type="body"/>
          </p:nvPr>
        </p:nvSpPr>
        <p:spPr>
          <a:xfrm>
            <a:off x="685800" y="4400640"/>
            <a:ext cx="5485680" cy="3599640"/>
          </a:xfrm>
          <a:prstGeom prst="rect">
            <a:avLst/>
          </a:prstGeom>
          <a:noFill/>
          <a:ln w="0">
            <a:noFill/>
          </a:ln>
        </p:spPr>
        <p:txBody>
          <a:bodyPr lIns="91440" rIns="91440" tIns="45720" bIns="45720" anchor="t">
            <a:noAutofit/>
          </a:bodyPr>
          <a:p>
            <a:pPr marL="216000" indent="-216000">
              <a:buNone/>
            </a:pPr>
            <a:endParaRPr b="0" lang="es-CO" sz="1800" spc="-1" strike="noStrike">
              <a:solidFill>
                <a:srgbClr val="000000"/>
              </a:solidFill>
              <a:latin typeface="Arial"/>
            </a:endParaRPr>
          </a:p>
        </p:txBody>
      </p:sp>
      <p:sp>
        <p:nvSpPr>
          <p:cNvPr id="156" name="PlaceHolder 3"/>
          <p:cNvSpPr>
            <a:spLocks noGrp="1"/>
          </p:cNvSpPr>
          <p:nvPr>
            <p:ph type="sldNum" idx="42"/>
          </p:nvPr>
        </p:nvSpPr>
        <p:spPr>
          <a:xfrm>
            <a:off x="3884760" y="8685360"/>
            <a:ext cx="2971080" cy="457920"/>
          </a:xfrm>
          <a:prstGeom prst="rect">
            <a:avLst/>
          </a:prstGeom>
          <a:noFill/>
          <a:ln w="0">
            <a:noFill/>
          </a:ln>
        </p:spPr>
        <p:txBody>
          <a:bodyPr lIns="91440" rIns="91440" tIns="45720" bIns="45720" anchor="b">
            <a:noAutofit/>
          </a:bodyPr>
          <a:p>
            <a:pPr indent="0">
              <a:buNone/>
            </a:pPr>
            <a:endParaRPr b="0" lang="es-CO" sz="1400" spc="-1" strike="noStrike">
              <a:solidFill>
                <a:srgbClr val="000000"/>
              </a:solidFill>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PlaceHolder 1"/>
          <p:cNvSpPr>
            <a:spLocks noGrp="1"/>
          </p:cNvSpPr>
          <p:nvPr>
            <p:ph type="sldImg"/>
          </p:nvPr>
        </p:nvSpPr>
        <p:spPr>
          <a:xfrm>
            <a:off x="685800" y="1143000"/>
            <a:ext cx="5485680" cy="3085560"/>
          </a:xfrm>
          <a:prstGeom prst="rect">
            <a:avLst/>
          </a:prstGeom>
          <a:ln w="0">
            <a:noFill/>
          </a:ln>
        </p:spPr>
      </p:sp>
      <p:sp>
        <p:nvSpPr>
          <p:cNvPr id="158" name="PlaceHolder 2"/>
          <p:cNvSpPr>
            <a:spLocks noGrp="1"/>
          </p:cNvSpPr>
          <p:nvPr>
            <p:ph type="body"/>
          </p:nvPr>
        </p:nvSpPr>
        <p:spPr>
          <a:xfrm>
            <a:off x="685800" y="4400640"/>
            <a:ext cx="5485680" cy="3599640"/>
          </a:xfrm>
          <a:prstGeom prst="rect">
            <a:avLst/>
          </a:prstGeom>
          <a:noFill/>
          <a:ln w="0">
            <a:noFill/>
          </a:ln>
        </p:spPr>
        <p:txBody>
          <a:bodyPr lIns="91440" rIns="91440" tIns="45720" bIns="45720" anchor="t">
            <a:noAutofit/>
          </a:bodyPr>
          <a:p>
            <a:pPr marL="216000" indent="-216000">
              <a:buNone/>
            </a:pPr>
            <a:endParaRPr b="0" lang="es-CO" sz="1800" spc="-1" strike="noStrike">
              <a:solidFill>
                <a:srgbClr val="000000"/>
              </a:solidFill>
              <a:latin typeface="Arial"/>
            </a:endParaRPr>
          </a:p>
        </p:txBody>
      </p:sp>
      <p:sp>
        <p:nvSpPr>
          <p:cNvPr id="159" name="PlaceHolder 3"/>
          <p:cNvSpPr>
            <a:spLocks noGrp="1"/>
          </p:cNvSpPr>
          <p:nvPr>
            <p:ph type="sldNum" idx="43"/>
          </p:nvPr>
        </p:nvSpPr>
        <p:spPr>
          <a:xfrm>
            <a:off x="3884760" y="8685360"/>
            <a:ext cx="2971080" cy="457920"/>
          </a:xfrm>
          <a:prstGeom prst="rect">
            <a:avLst/>
          </a:prstGeom>
          <a:noFill/>
          <a:ln w="0">
            <a:noFill/>
          </a:ln>
        </p:spPr>
        <p:txBody>
          <a:bodyPr lIns="91440" rIns="91440" tIns="45720" bIns="45720" anchor="b">
            <a:noAutofit/>
          </a:bodyPr>
          <a:p>
            <a:pPr indent="0">
              <a:buNone/>
            </a:pPr>
            <a:endParaRPr b="0" lang="es-CO" sz="1400" spc="-1" strike="noStrike">
              <a:solidFill>
                <a:srgbClr val="000000"/>
              </a:solidFill>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PlaceHolder 1"/>
          <p:cNvSpPr>
            <a:spLocks noGrp="1"/>
          </p:cNvSpPr>
          <p:nvPr>
            <p:ph type="sldImg"/>
          </p:nvPr>
        </p:nvSpPr>
        <p:spPr>
          <a:xfrm>
            <a:off x="685800" y="1143000"/>
            <a:ext cx="5485680" cy="3085560"/>
          </a:xfrm>
          <a:prstGeom prst="rect">
            <a:avLst/>
          </a:prstGeom>
          <a:ln w="0">
            <a:noFill/>
          </a:ln>
        </p:spPr>
      </p:sp>
      <p:sp>
        <p:nvSpPr>
          <p:cNvPr id="161" name="PlaceHolder 2"/>
          <p:cNvSpPr>
            <a:spLocks noGrp="1"/>
          </p:cNvSpPr>
          <p:nvPr>
            <p:ph type="body"/>
          </p:nvPr>
        </p:nvSpPr>
        <p:spPr>
          <a:xfrm>
            <a:off x="685800" y="4400640"/>
            <a:ext cx="5485680" cy="3599640"/>
          </a:xfrm>
          <a:prstGeom prst="rect">
            <a:avLst/>
          </a:prstGeom>
          <a:noFill/>
          <a:ln w="0">
            <a:noFill/>
          </a:ln>
        </p:spPr>
        <p:txBody>
          <a:bodyPr lIns="91440" rIns="91440" tIns="45720" bIns="45720" anchor="t">
            <a:noAutofit/>
          </a:bodyPr>
          <a:p>
            <a:pPr marL="216000" indent="-216000">
              <a:buNone/>
            </a:pPr>
            <a:endParaRPr b="0" lang="es-CO" sz="1800" spc="-1" strike="noStrike">
              <a:solidFill>
                <a:srgbClr val="000000"/>
              </a:solidFill>
              <a:latin typeface="Arial"/>
            </a:endParaRPr>
          </a:p>
        </p:txBody>
      </p:sp>
      <p:sp>
        <p:nvSpPr>
          <p:cNvPr id="162" name="PlaceHolder 3"/>
          <p:cNvSpPr>
            <a:spLocks noGrp="1"/>
          </p:cNvSpPr>
          <p:nvPr>
            <p:ph type="sldNum" idx="44"/>
          </p:nvPr>
        </p:nvSpPr>
        <p:spPr>
          <a:xfrm>
            <a:off x="3884760" y="8685360"/>
            <a:ext cx="2971080" cy="457920"/>
          </a:xfrm>
          <a:prstGeom prst="rect">
            <a:avLst/>
          </a:prstGeom>
          <a:noFill/>
          <a:ln w="0">
            <a:noFill/>
          </a:ln>
        </p:spPr>
        <p:txBody>
          <a:bodyPr lIns="91440" rIns="91440" tIns="45720" bIns="45720" anchor="b">
            <a:noAutofit/>
          </a:bodyPr>
          <a:p>
            <a:pPr indent="0">
              <a:buNone/>
            </a:pPr>
            <a:endParaRPr b="0" lang="es-CO" sz="1400" spc="-1" strike="noStrike">
              <a:solidFill>
                <a:srgbClr val="000000"/>
              </a:solidFill>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PlaceHolder 1"/>
          <p:cNvSpPr>
            <a:spLocks noGrp="1"/>
          </p:cNvSpPr>
          <p:nvPr>
            <p:ph type="sldImg"/>
          </p:nvPr>
        </p:nvSpPr>
        <p:spPr>
          <a:xfrm>
            <a:off x="685800" y="1143000"/>
            <a:ext cx="5485680" cy="3085560"/>
          </a:xfrm>
          <a:prstGeom prst="rect">
            <a:avLst/>
          </a:prstGeom>
          <a:ln w="0">
            <a:noFill/>
          </a:ln>
        </p:spPr>
      </p:sp>
      <p:sp>
        <p:nvSpPr>
          <p:cNvPr id="164" name="PlaceHolder 2"/>
          <p:cNvSpPr>
            <a:spLocks noGrp="1"/>
          </p:cNvSpPr>
          <p:nvPr>
            <p:ph type="body"/>
          </p:nvPr>
        </p:nvSpPr>
        <p:spPr>
          <a:xfrm>
            <a:off x="685800" y="4400640"/>
            <a:ext cx="5485680" cy="3599640"/>
          </a:xfrm>
          <a:prstGeom prst="rect">
            <a:avLst/>
          </a:prstGeom>
          <a:noFill/>
          <a:ln w="0">
            <a:noFill/>
          </a:ln>
        </p:spPr>
        <p:txBody>
          <a:bodyPr lIns="91440" rIns="91440" tIns="45720" bIns="45720" anchor="t">
            <a:noAutofit/>
          </a:bodyPr>
          <a:p>
            <a:pPr marL="216000" indent="-216000">
              <a:buNone/>
            </a:pPr>
            <a:endParaRPr b="0" lang="es-CO" sz="1800" spc="-1" strike="noStrike">
              <a:solidFill>
                <a:srgbClr val="000000"/>
              </a:solidFill>
              <a:latin typeface="Arial"/>
            </a:endParaRPr>
          </a:p>
        </p:txBody>
      </p:sp>
      <p:sp>
        <p:nvSpPr>
          <p:cNvPr id="165" name="PlaceHolder 3"/>
          <p:cNvSpPr>
            <a:spLocks noGrp="1"/>
          </p:cNvSpPr>
          <p:nvPr>
            <p:ph type="sldNum" idx="45"/>
          </p:nvPr>
        </p:nvSpPr>
        <p:spPr>
          <a:xfrm>
            <a:off x="3884760" y="8685360"/>
            <a:ext cx="2971080" cy="457920"/>
          </a:xfrm>
          <a:prstGeom prst="rect">
            <a:avLst/>
          </a:prstGeom>
          <a:noFill/>
          <a:ln w="0">
            <a:noFill/>
          </a:ln>
        </p:spPr>
        <p:txBody>
          <a:bodyPr lIns="91440" rIns="91440" tIns="45720" bIns="45720" anchor="b">
            <a:noAutofit/>
          </a:bodyPr>
          <a:p>
            <a:pPr indent="0">
              <a:buNone/>
            </a:pPr>
            <a:endParaRPr b="0" lang="es-CO" sz="1400" spc="-1" strike="noStrike">
              <a:solidFill>
                <a:srgbClr val="000000"/>
              </a:solid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 Slide">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4680"/>
            <a:ext cx="10972080" cy="1142280"/>
          </a:xfrm>
          <a:prstGeom prst="rect">
            <a:avLst/>
          </a:prstGeom>
          <a:noFill/>
          <a:ln w="0">
            <a:noFill/>
          </a:ln>
        </p:spPr>
        <p:txBody>
          <a:bodyPr lIns="0" rIns="0" tIns="0" bIns="0" anchor="ctr">
            <a:noAutofit/>
          </a:bodyPr>
          <a:p>
            <a:pPr indent="0" algn="ctr">
              <a:buNone/>
            </a:pPr>
            <a:endParaRPr b="0" lang="es-CO" sz="4400" spc="-1" strike="noStrike">
              <a:solidFill>
                <a:srgbClr val="000000"/>
              </a:solidFill>
              <a:latin typeface="Arial"/>
            </a:endParaRPr>
          </a:p>
        </p:txBody>
      </p:sp>
      <p:sp>
        <p:nvSpPr>
          <p:cNvPr id="14" name="PlaceHolder 2"/>
          <p:cNvSpPr>
            <a:spLocks noGrp="1"/>
          </p:cNvSpPr>
          <p:nvPr>
            <p:ph type="subTitle"/>
          </p:nvPr>
        </p:nvSpPr>
        <p:spPr>
          <a:xfrm>
            <a:off x="609480" y="1600200"/>
            <a:ext cx="10972080" cy="4525200"/>
          </a:xfrm>
          <a:prstGeom prst="rect">
            <a:avLst/>
          </a:prstGeom>
          <a:noFill/>
          <a:ln w="0">
            <a:noFill/>
          </a:ln>
        </p:spPr>
        <p:txBody>
          <a:bodyPr lIns="0" rIns="0" tIns="0" bIns="0" anchor="ctr">
            <a:noAutofit/>
          </a:bodyPr>
          <a:p>
            <a:pPr indent="0" algn="ctr">
              <a:buNone/>
            </a:pPr>
            <a:endParaRPr b="0" lang="es-CO"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88897461-89C0-40B8-93C7-D8AACA508B68}" type="slidenum">
              <a:t>&lt;#&gt;</a:t>
            </a:fld>
          </a:p>
        </p:txBody>
      </p:sp>
      <p:sp>
        <p:nvSpPr>
          <p:cNvPr id="6" name="PlaceHolder 5"/>
          <p:cNvSpPr>
            <a:spLocks noGrp="1"/>
          </p:cNvSpPr>
          <p:nvPr>
            <p:ph type="dt" idx="3"/>
          </p:nvPr>
        </p:nvSpPr>
        <p:spPr/>
        <p:txBody>
          <a:bodyPr/>
          <a:p>
            <a:r>
              <a:rPr lang="es-CO"/>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ntent with Caption">
    <p:spTree>
      <p:nvGrpSpPr>
        <p:cNvPr id="1" name=""/>
        <p:cNvGrpSpPr/>
        <p:nvPr/>
      </p:nvGrpSpPr>
      <p:grpSpPr>
        <a:xfrm>
          <a:off x="0" y="0"/>
          <a:ext cx="0" cy="0"/>
          <a:chOff x="0" y="0"/>
          <a:chExt cx="0" cy="0"/>
        </a:xfrm>
      </p:grpSpPr>
      <p:sp>
        <p:nvSpPr>
          <p:cNvPr id="2" name="PlaceHolder 1"/>
          <p:cNvSpPr>
            <a:spLocks noGrp="1"/>
          </p:cNvSpPr>
          <p:nvPr>
            <p:ph type="ftr" idx="28"/>
          </p:nvPr>
        </p:nvSpPr>
        <p:spPr/>
        <p:txBody>
          <a:bodyPr/>
          <a:p>
            <a:r>
              <a:t>Footer</a:t>
            </a:r>
          </a:p>
        </p:txBody>
      </p:sp>
      <p:sp>
        <p:nvSpPr>
          <p:cNvPr id="3" name="PlaceHolder 2"/>
          <p:cNvSpPr>
            <a:spLocks noGrp="1"/>
          </p:cNvSpPr>
          <p:nvPr>
            <p:ph type="sldNum" idx="29"/>
          </p:nvPr>
        </p:nvSpPr>
        <p:spPr/>
        <p:txBody>
          <a:bodyPr/>
          <a:p>
            <a:fld id="{8413BFCD-F078-4F02-B421-85E04CA0AD45}" type="slidenum">
              <a:t>&lt;#&gt;</a:t>
            </a:fld>
          </a:p>
        </p:txBody>
      </p:sp>
      <p:sp>
        <p:nvSpPr>
          <p:cNvPr id="4" name="PlaceHolder 3"/>
          <p:cNvSpPr>
            <a:spLocks noGrp="1"/>
          </p:cNvSpPr>
          <p:nvPr>
            <p:ph type="dt" idx="30"/>
          </p:nvPr>
        </p:nvSpPr>
        <p:spPr/>
        <p:txBody>
          <a:bodyPr/>
          <a:p>
            <a:r>
              <a:rPr lang="es-CO"/>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Picture with Caption">
    <p:spTree>
      <p:nvGrpSpPr>
        <p:cNvPr id="1" name=""/>
        <p:cNvGrpSpPr/>
        <p:nvPr/>
      </p:nvGrpSpPr>
      <p:grpSpPr>
        <a:xfrm>
          <a:off x="0" y="0"/>
          <a:ext cx="0" cy="0"/>
          <a:chOff x="0" y="0"/>
          <a:chExt cx="0" cy="0"/>
        </a:xfrm>
      </p:grpSpPr>
      <p:sp>
        <p:nvSpPr>
          <p:cNvPr id="2" name="PlaceHolder 1"/>
          <p:cNvSpPr>
            <a:spLocks noGrp="1"/>
          </p:cNvSpPr>
          <p:nvPr>
            <p:ph type="ftr" idx="31"/>
          </p:nvPr>
        </p:nvSpPr>
        <p:spPr/>
        <p:txBody>
          <a:bodyPr/>
          <a:p>
            <a:r>
              <a:t>Footer</a:t>
            </a:r>
          </a:p>
        </p:txBody>
      </p:sp>
      <p:sp>
        <p:nvSpPr>
          <p:cNvPr id="3" name="PlaceHolder 2"/>
          <p:cNvSpPr>
            <a:spLocks noGrp="1"/>
          </p:cNvSpPr>
          <p:nvPr>
            <p:ph type="sldNum" idx="32"/>
          </p:nvPr>
        </p:nvSpPr>
        <p:spPr/>
        <p:txBody>
          <a:bodyPr/>
          <a:p>
            <a:fld id="{582B9344-64DB-46EB-AF64-796E9DBBB01D}" type="slidenum">
              <a:t>&lt;#&gt;</a:t>
            </a:fld>
          </a:p>
        </p:txBody>
      </p:sp>
      <p:sp>
        <p:nvSpPr>
          <p:cNvPr id="4" name="PlaceHolder 3"/>
          <p:cNvSpPr>
            <a:spLocks noGrp="1"/>
          </p:cNvSpPr>
          <p:nvPr>
            <p:ph type="dt" idx="33"/>
          </p:nvPr>
        </p:nvSpPr>
        <p:spPr/>
        <p:txBody>
          <a:bodyPr/>
          <a:p>
            <a:r>
              <a:rPr lang="es-CO"/>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Title and Vertical Text">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2198B22F-E882-44A3-B9AD-44953E33139E}" type="slidenum">
              <a:t>&lt;#&gt;</a:t>
            </a:fld>
          </a:p>
        </p:txBody>
      </p:sp>
      <p:sp>
        <p:nvSpPr>
          <p:cNvPr id="4" name="PlaceHolder 3"/>
          <p:cNvSpPr>
            <a:spLocks noGrp="1"/>
          </p:cNvSpPr>
          <p:nvPr>
            <p:ph type="dt" idx="6"/>
          </p:nvPr>
        </p:nvSpPr>
        <p:spPr/>
        <p:txBody>
          <a:bodyPr/>
          <a:p>
            <a:r>
              <a:rPr lang="es-CO"/>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Vertical Title and Text">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72F4E6E0-68CA-4953-B1C2-8474035CF930}" type="slidenum">
              <a:t>&lt;#&gt;</a:t>
            </a:fld>
          </a:p>
        </p:txBody>
      </p:sp>
      <p:sp>
        <p:nvSpPr>
          <p:cNvPr id="4" name="PlaceHolder 3"/>
          <p:cNvSpPr>
            <a:spLocks noGrp="1"/>
          </p:cNvSpPr>
          <p:nvPr>
            <p:ph type="dt" idx="9"/>
          </p:nvPr>
        </p:nvSpPr>
        <p:spPr/>
        <p:txBody>
          <a:bodyPr/>
          <a:p>
            <a:r>
              <a:rPr lang="es-CO"/>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and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4680"/>
            <a:ext cx="10972080" cy="1142280"/>
          </a:xfrm>
          <a:prstGeom prst="rect">
            <a:avLst/>
          </a:prstGeom>
          <a:noFill/>
          <a:ln w="0">
            <a:noFill/>
          </a:ln>
        </p:spPr>
        <p:txBody>
          <a:bodyPr lIns="0" rIns="0" tIns="0" bIns="0" anchor="ctr">
            <a:noAutofit/>
          </a:bodyPr>
          <a:p>
            <a:pPr indent="0" algn="ctr">
              <a:buNone/>
            </a:pPr>
            <a:endParaRPr b="0" lang="es-CO" sz="4400" spc="-1" strike="noStrike">
              <a:solidFill>
                <a:srgbClr val="000000"/>
              </a:solidFill>
              <a:latin typeface="Arial"/>
            </a:endParaRPr>
          </a:p>
        </p:txBody>
      </p:sp>
      <p:sp>
        <p:nvSpPr>
          <p:cNvPr id="36" name="PlaceHolder 2"/>
          <p:cNvSpPr>
            <a:spLocks noGrp="1"/>
          </p:cNvSpPr>
          <p:nvPr>
            <p:ph/>
          </p:nvPr>
        </p:nvSpPr>
        <p:spPr>
          <a:xfrm>
            <a:off x="609480" y="1600200"/>
            <a:ext cx="10972080" cy="4525200"/>
          </a:xfrm>
          <a:prstGeom prst="rect">
            <a:avLst/>
          </a:prstGeom>
          <a:noFill/>
          <a:ln w="0">
            <a:noFill/>
          </a:ln>
        </p:spPr>
        <p:txBody>
          <a:bodyPr lIns="0" rIns="0" tIns="0" bIns="0" anchor="t">
            <a:normAutofit/>
          </a:bodyPr>
          <a:p>
            <a:pPr indent="0">
              <a:spcBef>
                <a:spcPts val="1417"/>
              </a:spcBef>
              <a:buNone/>
            </a:pPr>
            <a:endParaRPr b="0" lang="es-CO" sz="3200" spc="-1" strike="noStrike">
              <a:solidFill>
                <a:srgbClr val="000000"/>
              </a:solidFill>
              <a:latin typeface="Arial"/>
            </a:endParaRPr>
          </a:p>
        </p:txBody>
      </p:sp>
      <p:sp>
        <p:nvSpPr>
          <p:cNvPr id="4" name="PlaceHolder 3"/>
          <p:cNvSpPr>
            <a:spLocks noGrp="1"/>
          </p:cNvSpPr>
          <p:nvPr>
            <p:ph type="ftr" idx="10"/>
          </p:nvPr>
        </p:nvSpPr>
        <p:spPr/>
        <p:txBody>
          <a:bodyPr/>
          <a:p>
            <a:r>
              <a:t>Footer</a:t>
            </a:r>
          </a:p>
        </p:txBody>
      </p:sp>
      <p:sp>
        <p:nvSpPr>
          <p:cNvPr id="5" name="PlaceHolder 4"/>
          <p:cNvSpPr>
            <a:spLocks noGrp="1"/>
          </p:cNvSpPr>
          <p:nvPr>
            <p:ph type="sldNum" idx="11"/>
          </p:nvPr>
        </p:nvSpPr>
        <p:spPr/>
        <p:txBody>
          <a:bodyPr/>
          <a:p>
            <a:fld id="{366413D6-315F-41D4-AA8C-077A1758474E}" type="slidenum">
              <a:t>&lt;#&gt;</a:t>
            </a:fld>
          </a:p>
        </p:txBody>
      </p:sp>
      <p:sp>
        <p:nvSpPr>
          <p:cNvPr id="6" name="PlaceHolder 5"/>
          <p:cNvSpPr>
            <a:spLocks noGrp="1"/>
          </p:cNvSpPr>
          <p:nvPr>
            <p:ph type="dt" idx="12"/>
          </p:nvPr>
        </p:nvSpPr>
        <p:spPr/>
        <p:txBody>
          <a:bodyPr/>
          <a:p>
            <a:r>
              <a:rPr lang="es-CO"/>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ection Header">
    <p:spTree>
      <p:nvGrpSpPr>
        <p:cNvPr id="1" name=""/>
        <p:cNvGrpSpPr/>
        <p:nvPr/>
      </p:nvGrpSpPr>
      <p:grpSpPr>
        <a:xfrm>
          <a:off x="0" y="0"/>
          <a:ext cx="0" cy="0"/>
          <a:chOff x="0" y="0"/>
          <a:chExt cx="0" cy="0"/>
        </a:xfrm>
      </p:grpSpPr>
      <p:sp>
        <p:nvSpPr>
          <p:cNvPr id="2" name="PlaceHolder 1"/>
          <p:cNvSpPr>
            <a:spLocks noGrp="1"/>
          </p:cNvSpPr>
          <p:nvPr>
            <p:ph type="ftr" idx="13"/>
          </p:nvPr>
        </p:nvSpPr>
        <p:spPr/>
        <p:txBody>
          <a:bodyPr/>
          <a:p>
            <a:r>
              <a:t>Footer</a:t>
            </a:r>
          </a:p>
        </p:txBody>
      </p:sp>
      <p:sp>
        <p:nvSpPr>
          <p:cNvPr id="3" name="PlaceHolder 2"/>
          <p:cNvSpPr>
            <a:spLocks noGrp="1"/>
          </p:cNvSpPr>
          <p:nvPr>
            <p:ph type="sldNum" idx="14"/>
          </p:nvPr>
        </p:nvSpPr>
        <p:spPr/>
        <p:txBody>
          <a:bodyPr/>
          <a:p>
            <a:fld id="{7EB58961-68EE-4646-B7E4-F65C450F1DAA}" type="slidenum">
              <a:t>&lt;#&gt;</a:t>
            </a:fld>
          </a:p>
        </p:txBody>
      </p:sp>
      <p:sp>
        <p:nvSpPr>
          <p:cNvPr id="4" name="PlaceHolder 3"/>
          <p:cNvSpPr>
            <a:spLocks noGrp="1"/>
          </p:cNvSpPr>
          <p:nvPr>
            <p:ph type="dt" idx="15"/>
          </p:nvPr>
        </p:nvSpPr>
        <p:spPr/>
        <p:txBody>
          <a:bodyPr/>
          <a:p>
            <a:r>
              <a:rPr lang="es-CO"/>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wo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609480" y="274680"/>
            <a:ext cx="10972080" cy="1142280"/>
          </a:xfrm>
          <a:prstGeom prst="rect">
            <a:avLst/>
          </a:prstGeom>
          <a:noFill/>
          <a:ln w="0">
            <a:noFill/>
          </a:ln>
        </p:spPr>
        <p:txBody>
          <a:bodyPr lIns="0" rIns="0" tIns="0" bIns="0" anchor="ctr">
            <a:noAutofit/>
          </a:bodyPr>
          <a:p>
            <a:pPr indent="0" algn="ctr">
              <a:buNone/>
            </a:pPr>
            <a:endParaRPr b="0" lang="es-CO" sz="4400" spc="-1" strike="noStrike">
              <a:solidFill>
                <a:srgbClr val="000000"/>
              </a:solidFill>
              <a:latin typeface="Arial"/>
            </a:endParaRPr>
          </a:p>
        </p:txBody>
      </p:sp>
      <p:sp>
        <p:nvSpPr>
          <p:cNvPr id="53" name="PlaceHolder 2"/>
          <p:cNvSpPr>
            <a:spLocks noGrp="1"/>
          </p:cNvSpPr>
          <p:nvPr>
            <p:ph/>
          </p:nvPr>
        </p:nvSpPr>
        <p:spPr>
          <a:xfrm>
            <a:off x="609480" y="1600200"/>
            <a:ext cx="5354280" cy="4525200"/>
          </a:xfrm>
          <a:prstGeom prst="rect">
            <a:avLst/>
          </a:prstGeom>
          <a:noFill/>
          <a:ln w="0">
            <a:noFill/>
          </a:ln>
        </p:spPr>
        <p:txBody>
          <a:bodyPr lIns="0" rIns="0" tIns="0" bIns="0" anchor="t">
            <a:normAutofit/>
          </a:bodyPr>
          <a:p>
            <a:pPr indent="0">
              <a:spcBef>
                <a:spcPts val="1417"/>
              </a:spcBef>
              <a:buNone/>
            </a:pPr>
            <a:endParaRPr b="0" lang="es-CO" sz="3200" spc="-1" strike="noStrike">
              <a:solidFill>
                <a:srgbClr val="000000"/>
              </a:solidFill>
              <a:latin typeface="Arial"/>
            </a:endParaRPr>
          </a:p>
        </p:txBody>
      </p:sp>
      <p:sp>
        <p:nvSpPr>
          <p:cNvPr id="54" name="PlaceHolder 3"/>
          <p:cNvSpPr>
            <a:spLocks noGrp="1"/>
          </p:cNvSpPr>
          <p:nvPr>
            <p:ph/>
          </p:nvPr>
        </p:nvSpPr>
        <p:spPr>
          <a:xfrm>
            <a:off x="6231960" y="1600200"/>
            <a:ext cx="5354280" cy="4525200"/>
          </a:xfrm>
          <a:prstGeom prst="rect">
            <a:avLst/>
          </a:prstGeom>
          <a:noFill/>
          <a:ln w="0">
            <a:noFill/>
          </a:ln>
        </p:spPr>
        <p:txBody>
          <a:bodyPr lIns="0" rIns="0" tIns="0" bIns="0" anchor="t">
            <a:normAutofit/>
          </a:bodyPr>
          <a:p>
            <a:pPr indent="0">
              <a:spcBef>
                <a:spcPts val="1417"/>
              </a:spcBef>
              <a:buNone/>
            </a:pPr>
            <a:endParaRPr b="0" lang="es-CO" sz="3200" spc="-1" strike="noStrike">
              <a:solidFill>
                <a:srgbClr val="000000"/>
              </a:solidFill>
              <a:latin typeface="Arial"/>
            </a:endParaRPr>
          </a:p>
        </p:txBody>
      </p:sp>
      <p:sp>
        <p:nvSpPr>
          <p:cNvPr id="5" name="PlaceHolder 4"/>
          <p:cNvSpPr>
            <a:spLocks noGrp="1"/>
          </p:cNvSpPr>
          <p:nvPr>
            <p:ph type="ftr" idx="16"/>
          </p:nvPr>
        </p:nvSpPr>
        <p:spPr/>
        <p:txBody>
          <a:bodyPr/>
          <a:p>
            <a:r>
              <a:t>Footer</a:t>
            </a:r>
          </a:p>
        </p:txBody>
      </p:sp>
      <p:sp>
        <p:nvSpPr>
          <p:cNvPr id="6" name="PlaceHolder 5"/>
          <p:cNvSpPr>
            <a:spLocks noGrp="1"/>
          </p:cNvSpPr>
          <p:nvPr>
            <p:ph type="sldNum" idx="17"/>
          </p:nvPr>
        </p:nvSpPr>
        <p:spPr/>
        <p:txBody>
          <a:bodyPr/>
          <a:p>
            <a:fld id="{EDF6D994-184D-47A1-BCC7-93CFD9838468}" type="slidenum">
              <a:t>&lt;#&gt;</a:t>
            </a:fld>
          </a:p>
        </p:txBody>
      </p:sp>
      <p:sp>
        <p:nvSpPr>
          <p:cNvPr id="7" name="PlaceHolder 6"/>
          <p:cNvSpPr>
            <a:spLocks noGrp="1"/>
          </p:cNvSpPr>
          <p:nvPr>
            <p:ph type="dt" idx="18"/>
          </p:nvPr>
        </p:nvSpPr>
        <p:spPr/>
        <p:txBody>
          <a:bodyPr/>
          <a:p>
            <a:r>
              <a:rPr lang="es-CO"/>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mparison">
    <p:spTree>
      <p:nvGrpSpPr>
        <p:cNvPr id="1" name=""/>
        <p:cNvGrpSpPr/>
        <p:nvPr/>
      </p:nvGrpSpPr>
      <p:grpSpPr>
        <a:xfrm>
          <a:off x="0" y="0"/>
          <a:ext cx="0" cy="0"/>
          <a:chOff x="0" y="0"/>
          <a:chExt cx="0" cy="0"/>
        </a:xfrm>
      </p:grpSpPr>
      <p:sp>
        <p:nvSpPr>
          <p:cNvPr id="2" name="PlaceHolder 1"/>
          <p:cNvSpPr>
            <a:spLocks noGrp="1"/>
          </p:cNvSpPr>
          <p:nvPr>
            <p:ph type="ftr" idx="19"/>
          </p:nvPr>
        </p:nvSpPr>
        <p:spPr/>
        <p:txBody>
          <a:bodyPr/>
          <a:p>
            <a:r>
              <a:t>Footer</a:t>
            </a:r>
          </a:p>
        </p:txBody>
      </p:sp>
      <p:sp>
        <p:nvSpPr>
          <p:cNvPr id="3" name="PlaceHolder 2"/>
          <p:cNvSpPr>
            <a:spLocks noGrp="1"/>
          </p:cNvSpPr>
          <p:nvPr>
            <p:ph type="sldNum" idx="20"/>
          </p:nvPr>
        </p:nvSpPr>
        <p:spPr/>
        <p:txBody>
          <a:bodyPr/>
          <a:p>
            <a:fld id="{0D006C98-6E71-44E1-85A0-1BCCE02787EA}" type="slidenum">
              <a:t>&lt;#&gt;</a:t>
            </a:fld>
          </a:p>
        </p:txBody>
      </p:sp>
      <p:sp>
        <p:nvSpPr>
          <p:cNvPr id="4" name="PlaceHolder 3"/>
          <p:cNvSpPr>
            <a:spLocks noGrp="1"/>
          </p:cNvSpPr>
          <p:nvPr>
            <p:ph type="dt" idx="21"/>
          </p:nvPr>
        </p:nvSpPr>
        <p:spPr/>
        <p:txBody>
          <a:bodyPr/>
          <a:p>
            <a:r>
              <a:rPr lang="es-CO"/>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4680"/>
            <a:ext cx="10972080" cy="1142280"/>
          </a:xfrm>
          <a:prstGeom prst="rect">
            <a:avLst/>
          </a:prstGeom>
          <a:noFill/>
          <a:ln w="0">
            <a:noFill/>
          </a:ln>
        </p:spPr>
        <p:txBody>
          <a:bodyPr lIns="0" rIns="0" tIns="0" bIns="0" anchor="ctr">
            <a:noAutofit/>
          </a:bodyPr>
          <a:p>
            <a:pPr indent="0" algn="ctr">
              <a:buNone/>
            </a:pPr>
            <a:endParaRPr b="0" lang="es-CO" sz="4400" spc="-1" strike="noStrike">
              <a:solidFill>
                <a:srgbClr val="000000"/>
              </a:solidFill>
              <a:latin typeface="Arial"/>
            </a:endParaRPr>
          </a:p>
        </p:txBody>
      </p:sp>
      <p:sp>
        <p:nvSpPr>
          <p:cNvPr id="3" name="PlaceHolder 2"/>
          <p:cNvSpPr>
            <a:spLocks noGrp="1"/>
          </p:cNvSpPr>
          <p:nvPr>
            <p:ph type="ftr" idx="22"/>
          </p:nvPr>
        </p:nvSpPr>
        <p:spPr/>
        <p:txBody>
          <a:bodyPr/>
          <a:p>
            <a:r>
              <a:t>Footer</a:t>
            </a:r>
          </a:p>
        </p:txBody>
      </p:sp>
      <p:sp>
        <p:nvSpPr>
          <p:cNvPr id="4" name="PlaceHolder 3"/>
          <p:cNvSpPr>
            <a:spLocks noGrp="1"/>
          </p:cNvSpPr>
          <p:nvPr>
            <p:ph type="sldNum" idx="23"/>
          </p:nvPr>
        </p:nvSpPr>
        <p:spPr/>
        <p:txBody>
          <a:bodyPr/>
          <a:p>
            <a:fld id="{66CE21A4-1A2D-4CD3-87B3-8A47B0B40EFF}" type="slidenum">
              <a:t>&lt;#&gt;</a:t>
            </a:fld>
          </a:p>
        </p:txBody>
      </p:sp>
      <p:sp>
        <p:nvSpPr>
          <p:cNvPr id="5" name="PlaceHolder 4"/>
          <p:cNvSpPr>
            <a:spLocks noGrp="1"/>
          </p:cNvSpPr>
          <p:nvPr>
            <p:ph type="dt" idx="24"/>
          </p:nvPr>
        </p:nvSpPr>
        <p:spPr/>
        <p:txBody>
          <a:bodyPr/>
          <a:p>
            <a:r>
              <a:rPr lang="es-CO"/>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p:spTree>
      <p:nvGrpSpPr>
        <p:cNvPr id="1" name=""/>
        <p:cNvGrpSpPr/>
        <p:nvPr/>
      </p:nvGrpSpPr>
      <p:grpSpPr>
        <a:xfrm>
          <a:off x="0" y="0"/>
          <a:ext cx="0" cy="0"/>
          <a:chOff x="0" y="0"/>
          <a:chExt cx="0" cy="0"/>
        </a:xfrm>
      </p:grpSpPr>
      <p:sp>
        <p:nvSpPr>
          <p:cNvPr id="2" name="PlaceHolder 1"/>
          <p:cNvSpPr>
            <a:spLocks noGrp="1"/>
          </p:cNvSpPr>
          <p:nvPr>
            <p:ph type="ftr" idx="25"/>
          </p:nvPr>
        </p:nvSpPr>
        <p:spPr/>
        <p:txBody>
          <a:bodyPr/>
          <a:p>
            <a:r>
              <a:t>Footer</a:t>
            </a:r>
          </a:p>
        </p:txBody>
      </p:sp>
      <p:sp>
        <p:nvSpPr>
          <p:cNvPr id="3" name="PlaceHolder 2"/>
          <p:cNvSpPr>
            <a:spLocks noGrp="1"/>
          </p:cNvSpPr>
          <p:nvPr>
            <p:ph type="sldNum" idx="26"/>
          </p:nvPr>
        </p:nvSpPr>
        <p:spPr/>
        <p:txBody>
          <a:bodyPr/>
          <a:p>
            <a:fld id="{14D737A1-41E7-44B6-9761-715090D54371}" type="slidenum">
              <a:t>&lt;#&gt;</a:t>
            </a:fld>
          </a:p>
        </p:txBody>
      </p:sp>
      <p:sp>
        <p:nvSpPr>
          <p:cNvPr id="4" name="PlaceHolder 3"/>
          <p:cNvSpPr>
            <a:spLocks noGrp="1"/>
          </p:cNvSpPr>
          <p:nvPr>
            <p:ph type="dt" idx="27"/>
          </p:nvPr>
        </p:nvSpPr>
        <p:spPr/>
        <p:txBody>
          <a:bodyPr/>
          <a:p>
            <a:r>
              <a:rPr lang="es-CO"/>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1.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3.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4.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5.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Shape 1059" hidden="1"/>
          <p:cNvSpPr/>
          <p:nvPr/>
        </p:nvSpPr>
        <p:spPr>
          <a:xfrm>
            <a:off x="4976640" y="0"/>
            <a:ext cx="3057480" cy="893160"/>
          </a:xfrm>
          <a:custGeom>
            <a:avLst/>
            <a:gdLst>
              <a:gd name="textAreaLeft" fmla="*/ 0 w 3057480"/>
              <a:gd name="textAreaRight" fmla="*/ 3058200 w 3057480"/>
              <a:gd name="textAreaTop" fmla="*/ 0 h 893160"/>
              <a:gd name="textAreaBottom" fmla="*/ 893880 h 893160"/>
            </a:gdLst>
            <a:ahLst/>
            <a:rect l="textAreaLeft" t="textAreaTop" r="textAreaRight" b="textAreaBottom"/>
            <a:pathLst>
              <a:path stroke="0" w="43200" h="43200">
                <a:moveTo>
                  <a:pt x="0" y="0"/>
                </a:moveTo>
                <a:lnTo>
                  <a:pt x="0" y="0"/>
                </a:lnTo>
                <a:cubicBezTo>
                  <a:pt x="1690" y="6213"/>
                  <a:pt x="3698" y="13338"/>
                  <a:pt x="6091" y="21902"/>
                </a:cubicBezTo>
                <a:lnTo>
                  <a:pt x="6091" y="21902"/>
                </a:lnTo>
                <a:cubicBezTo>
                  <a:pt x="12043" y="43199"/>
                  <a:pt x="17573" y="35347"/>
                  <a:pt x="23417" y="30579"/>
                </a:cubicBezTo>
                <a:lnTo>
                  <a:pt x="23417" y="30579"/>
                </a:lnTo>
                <a:cubicBezTo>
                  <a:pt x="29984" y="25223"/>
                  <a:pt x="42123" y="14119"/>
                  <a:pt x="42860" y="5640"/>
                </a:cubicBezTo>
                <a:lnTo>
                  <a:pt x="42860" y="5640"/>
                </a:lnTo>
                <a:cubicBezTo>
                  <a:pt x="42960" y="4507"/>
                  <a:pt x="43072" y="2479"/>
                  <a:pt x="43200" y="0"/>
                </a:cubicBezTo>
                <a:lnTo>
                  <a:pt x="0" y="0"/>
                </a:lnTo>
                <a:close/>
              </a:path>
            </a:pathLst>
          </a:custGeom>
          <a:solidFill>
            <a:schemeClr val="bg1">
              <a:lumMod val="85000"/>
            </a:schemeClr>
          </a:solidFill>
          <a:ln w="9524">
            <a:solidFill>
              <a:srgbClr val="000000"/>
            </a:solidFill>
            <a:round/>
          </a:ln>
        </p:spPr>
        <p:style>
          <a:lnRef idx="0"/>
          <a:fillRef idx="0"/>
          <a:effectRef idx="0"/>
          <a:fontRef idx="minor"/>
        </p:style>
        <p:txBody>
          <a:bodyPr lIns="90000" rIns="90000" tIns="45000" bIns="45000" anchor="t">
            <a:noAutofit/>
          </a:bodyPr>
          <a:p>
            <a:pPr>
              <a:lnSpc>
                <a:spcPct val="100000"/>
              </a:lnSpc>
            </a:pPr>
            <a:endParaRPr b="0" lang="es-CO" sz="1800" spc="-1" strike="noStrike">
              <a:solidFill>
                <a:srgbClr val="000000"/>
              </a:solidFill>
              <a:latin typeface="Arial"/>
              <a:ea typeface="Arial"/>
            </a:endParaRPr>
          </a:p>
        </p:txBody>
      </p:sp>
      <p:sp>
        <p:nvSpPr>
          <p:cNvPr id="1" name="Shape 1060" hidden="1"/>
          <p:cNvSpPr/>
          <p:nvPr/>
        </p:nvSpPr>
        <p:spPr>
          <a:xfrm>
            <a:off x="-24840" y="0"/>
            <a:ext cx="1398960" cy="1796760"/>
          </a:xfrm>
          <a:custGeom>
            <a:avLst/>
            <a:gdLst>
              <a:gd name="textAreaLeft" fmla="*/ 0 w 1398960"/>
              <a:gd name="textAreaRight" fmla="*/ 1399680 w 1398960"/>
              <a:gd name="textAreaTop" fmla="*/ 0 h 1796760"/>
              <a:gd name="textAreaBottom" fmla="*/ 1797480 h 1796760"/>
            </a:gdLst>
            <a:ahLst/>
            <a:rect l="textAreaLeft" t="textAreaTop" r="textAreaRight" b="textAreaBottom"/>
            <a:pathLst>
              <a:path stroke="0" w="43200" h="43200">
                <a:moveTo>
                  <a:pt x="31743" y="2484"/>
                </a:moveTo>
                <a:lnTo>
                  <a:pt x="31743" y="2484"/>
                </a:lnTo>
                <a:cubicBezTo>
                  <a:pt x="30428" y="1799"/>
                  <a:pt x="28450" y="1080"/>
                  <a:pt x="26054" y="0"/>
                </a:cubicBezTo>
                <a:lnTo>
                  <a:pt x="0" y="0"/>
                </a:lnTo>
                <a:lnTo>
                  <a:pt x="0" y="34200"/>
                </a:lnTo>
                <a:lnTo>
                  <a:pt x="0" y="34200"/>
                </a:lnTo>
                <a:cubicBezTo>
                  <a:pt x="7029" y="37461"/>
                  <a:pt x="14504" y="41491"/>
                  <a:pt x="25070" y="40664"/>
                </a:cubicBezTo>
                <a:lnTo>
                  <a:pt x="25070" y="40664"/>
                </a:lnTo>
                <a:cubicBezTo>
                  <a:pt x="33399" y="40015"/>
                  <a:pt x="43200" y="43200"/>
                  <a:pt x="39593" y="28375"/>
                </a:cubicBezTo>
                <a:lnTo>
                  <a:pt x="39593" y="28375"/>
                </a:lnTo>
                <a:cubicBezTo>
                  <a:pt x="35986" y="13550"/>
                  <a:pt x="38530" y="6023"/>
                  <a:pt x="31743" y="2484"/>
                </a:cubicBezTo>
                <a:close/>
              </a:path>
            </a:pathLst>
          </a:custGeom>
          <a:solidFill>
            <a:schemeClr val="bg1">
              <a:lumMod val="85000"/>
            </a:schemeClr>
          </a:solidFill>
          <a:ln w="9524">
            <a:solidFill>
              <a:srgbClr val="000000"/>
            </a:solidFill>
            <a:round/>
          </a:ln>
        </p:spPr>
        <p:style>
          <a:lnRef idx="0"/>
          <a:fillRef idx="0"/>
          <a:effectRef idx="0"/>
          <a:fontRef idx="minor"/>
        </p:style>
        <p:txBody>
          <a:bodyPr lIns="90000" rIns="90000" tIns="45000" bIns="45000" anchor="t">
            <a:noAutofit/>
          </a:bodyPr>
          <a:p>
            <a:pPr>
              <a:lnSpc>
                <a:spcPct val="100000"/>
              </a:lnSpc>
            </a:pPr>
            <a:endParaRPr b="0" lang="es-CO" sz="1800" spc="-1" strike="noStrike">
              <a:solidFill>
                <a:srgbClr val="000000"/>
              </a:solidFill>
              <a:latin typeface="Arial"/>
              <a:ea typeface="Arial"/>
            </a:endParaRPr>
          </a:p>
        </p:txBody>
      </p:sp>
      <p:sp>
        <p:nvSpPr>
          <p:cNvPr id="2" name="Shape 1061" hidden="1"/>
          <p:cNvSpPr/>
          <p:nvPr/>
        </p:nvSpPr>
        <p:spPr>
          <a:xfrm>
            <a:off x="1637280" y="0"/>
            <a:ext cx="3839040" cy="2608920"/>
          </a:xfrm>
          <a:custGeom>
            <a:avLst/>
            <a:gdLst>
              <a:gd name="textAreaLeft" fmla="*/ 0 w 3839040"/>
              <a:gd name="textAreaRight" fmla="*/ 3839760 w 3839040"/>
              <a:gd name="textAreaTop" fmla="*/ 0 h 2608920"/>
              <a:gd name="textAreaBottom" fmla="*/ 2609640 h 2608920"/>
            </a:gdLst>
            <a:ahLst/>
            <a:rect l="textAreaLeft" t="textAreaTop" r="textAreaRight" b="textAreaBottom"/>
            <a:pathLst>
              <a:path stroke="0" w="43200" h="43200">
                <a:moveTo>
                  <a:pt x="32864" y="0"/>
                </a:moveTo>
                <a:lnTo>
                  <a:pt x="10583" y="0"/>
                </a:lnTo>
                <a:lnTo>
                  <a:pt x="10583" y="0"/>
                </a:lnTo>
                <a:cubicBezTo>
                  <a:pt x="9017" y="532"/>
                  <a:pt x="7515" y="1058"/>
                  <a:pt x="6214" y="1509"/>
                </a:cubicBezTo>
                <a:lnTo>
                  <a:pt x="6214" y="1509"/>
                </a:lnTo>
                <a:cubicBezTo>
                  <a:pt x="1428" y="3166"/>
                  <a:pt x="0" y="6109"/>
                  <a:pt x="212" y="8072"/>
                </a:cubicBezTo>
                <a:lnTo>
                  <a:pt x="212" y="8072"/>
                </a:lnTo>
                <a:cubicBezTo>
                  <a:pt x="758" y="13092"/>
                  <a:pt x="1111" y="20742"/>
                  <a:pt x="1212" y="25114"/>
                </a:cubicBezTo>
                <a:lnTo>
                  <a:pt x="1212" y="25114"/>
                </a:lnTo>
                <a:cubicBezTo>
                  <a:pt x="1301" y="28962"/>
                  <a:pt x="4204" y="30446"/>
                  <a:pt x="6906" y="31937"/>
                </a:cubicBezTo>
                <a:lnTo>
                  <a:pt x="6906" y="31937"/>
                </a:lnTo>
                <a:cubicBezTo>
                  <a:pt x="9246" y="33229"/>
                  <a:pt x="19775" y="38395"/>
                  <a:pt x="22112" y="39685"/>
                </a:cubicBezTo>
                <a:lnTo>
                  <a:pt x="22112" y="39685"/>
                </a:lnTo>
                <a:cubicBezTo>
                  <a:pt x="22112" y="39685"/>
                  <a:pt x="27355" y="43200"/>
                  <a:pt x="30298" y="38395"/>
                </a:cubicBezTo>
                <a:lnTo>
                  <a:pt x="30298" y="38395"/>
                </a:lnTo>
                <a:cubicBezTo>
                  <a:pt x="33277" y="33533"/>
                  <a:pt x="36665" y="27667"/>
                  <a:pt x="39367" y="23576"/>
                </a:cubicBezTo>
                <a:lnTo>
                  <a:pt x="39367" y="23576"/>
                </a:lnTo>
                <a:cubicBezTo>
                  <a:pt x="41761" y="19953"/>
                  <a:pt x="43200" y="17587"/>
                  <a:pt x="40977" y="12816"/>
                </a:cubicBezTo>
                <a:lnTo>
                  <a:pt x="40977" y="12816"/>
                </a:lnTo>
                <a:cubicBezTo>
                  <a:pt x="39697" y="10062"/>
                  <a:pt x="35347" y="3936"/>
                  <a:pt x="32864" y="0"/>
                </a:cubicBezTo>
                <a:close/>
              </a:path>
            </a:pathLst>
          </a:custGeom>
          <a:solidFill>
            <a:schemeClr val="bg1">
              <a:lumMod val="85000"/>
            </a:schemeClr>
          </a:solidFill>
          <a:ln w="9524">
            <a:solidFill>
              <a:srgbClr val="000000"/>
            </a:solidFill>
            <a:round/>
          </a:ln>
        </p:spPr>
        <p:style>
          <a:lnRef idx="0"/>
          <a:fillRef idx="0"/>
          <a:effectRef idx="0"/>
          <a:fontRef idx="minor"/>
        </p:style>
        <p:txBody>
          <a:bodyPr lIns="90000" rIns="90000" tIns="45000" bIns="45000" anchor="t">
            <a:noAutofit/>
          </a:bodyPr>
          <a:p>
            <a:pPr>
              <a:lnSpc>
                <a:spcPct val="100000"/>
              </a:lnSpc>
            </a:pPr>
            <a:endParaRPr b="0" lang="es-CO" sz="1800" spc="-1" strike="noStrike">
              <a:solidFill>
                <a:srgbClr val="000000"/>
              </a:solidFill>
              <a:latin typeface="Arial"/>
              <a:ea typeface="Arial"/>
            </a:endParaRPr>
          </a:p>
        </p:txBody>
      </p:sp>
      <p:sp>
        <p:nvSpPr>
          <p:cNvPr id="3" name="Shape 1059"/>
          <p:cNvSpPr/>
          <p:nvPr/>
        </p:nvSpPr>
        <p:spPr>
          <a:xfrm>
            <a:off x="2396160" y="2291400"/>
            <a:ext cx="5451840" cy="4164480"/>
          </a:xfrm>
          <a:custGeom>
            <a:avLst/>
            <a:gdLst>
              <a:gd name="textAreaLeft" fmla="*/ 0 w 5451840"/>
              <a:gd name="textAreaRight" fmla="*/ 5452560 w 5451840"/>
              <a:gd name="textAreaTop" fmla="*/ 0 h 4164480"/>
              <a:gd name="textAreaBottom" fmla="*/ 4165200 h 4164480"/>
            </a:gdLst>
            <a:ahLst/>
            <a:rect l="textAreaLeft" t="textAreaTop" r="textAreaRight" b="textAreaBottom"/>
            <a:pathLst>
              <a:path stroke="0" w="43200" h="43200">
                <a:moveTo>
                  <a:pt x="22112" y="3116"/>
                </a:moveTo>
                <a:lnTo>
                  <a:pt x="22112" y="3116"/>
                </a:lnTo>
                <a:cubicBezTo>
                  <a:pt x="22112" y="3116"/>
                  <a:pt x="27356" y="0"/>
                  <a:pt x="30300" y="4263"/>
                </a:cubicBezTo>
                <a:lnTo>
                  <a:pt x="30300" y="4263"/>
                </a:lnTo>
                <a:cubicBezTo>
                  <a:pt x="33277" y="8577"/>
                  <a:pt x="36666" y="13779"/>
                  <a:pt x="39369" y="17410"/>
                </a:cubicBezTo>
                <a:lnTo>
                  <a:pt x="39369" y="17410"/>
                </a:lnTo>
                <a:cubicBezTo>
                  <a:pt x="41761" y="20624"/>
                  <a:pt x="43200" y="22708"/>
                  <a:pt x="40979" y="26940"/>
                </a:cubicBezTo>
                <a:lnTo>
                  <a:pt x="40979" y="26940"/>
                </a:lnTo>
                <a:cubicBezTo>
                  <a:pt x="39655" y="29461"/>
                  <a:pt x="35076" y="35072"/>
                  <a:pt x="32639" y="38623"/>
                </a:cubicBezTo>
                <a:lnTo>
                  <a:pt x="32639" y="38623"/>
                </a:lnTo>
                <a:cubicBezTo>
                  <a:pt x="30200" y="42175"/>
                  <a:pt x="26202" y="43200"/>
                  <a:pt x="23268" y="42185"/>
                </a:cubicBezTo>
                <a:lnTo>
                  <a:pt x="23268" y="42185"/>
                </a:lnTo>
                <a:cubicBezTo>
                  <a:pt x="20331" y="41168"/>
                  <a:pt x="11584" y="38623"/>
                  <a:pt x="6213" y="36974"/>
                </a:cubicBezTo>
                <a:lnTo>
                  <a:pt x="6213" y="36974"/>
                </a:lnTo>
                <a:cubicBezTo>
                  <a:pt x="1431" y="35502"/>
                  <a:pt x="0" y="32900"/>
                  <a:pt x="214" y="31157"/>
                </a:cubicBezTo>
                <a:lnTo>
                  <a:pt x="214" y="31157"/>
                </a:lnTo>
                <a:cubicBezTo>
                  <a:pt x="760" y="26703"/>
                  <a:pt x="1113" y="19920"/>
                  <a:pt x="1214" y="16042"/>
                </a:cubicBezTo>
                <a:lnTo>
                  <a:pt x="1214" y="16042"/>
                </a:lnTo>
                <a:cubicBezTo>
                  <a:pt x="1303" y="12626"/>
                  <a:pt x="4203" y="11313"/>
                  <a:pt x="6907" y="9989"/>
                </a:cubicBezTo>
                <a:lnTo>
                  <a:pt x="6907" y="9989"/>
                </a:lnTo>
                <a:cubicBezTo>
                  <a:pt x="9245" y="8843"/>
                  <a:pt x="19774" y="4261"/>
                  <a:pt x="22112" y="3116"/>
                </a:cubicBezTo>
                <a:close/>
              </a:path>
            </a:pathLst>
          </a:custGeom>
          <a:solidFill>
            <a:schemeClr val="bg1">
              <a:lumMod val="85000"/>
            </a:schemeClr>
          </a:solidFill>
          <a:ln w="9524">
            <a:solidFill>
              <a:srgbClr val="000000"/>
            </a:solidFill>
            <a:round/>
          </a:ln>
        </p:spPr>
        <p:style>
          <a:lnRef idx="0"/>
          <a:fillRef idx="0"/>
          <a:effectRef idx="0"/>
          <a:fontRef idx="minor"/>
        </p:style>
        <p:txBody>
          <a:bodyPr lIns="90000" rIns="90000" tIns="45000" bIns="45000" anchor="t">
            <a:noAutofit/>
          </a:bodyPr>
          <a:p>
            <a:pPr>
              <a:lnSpc>
                <a:spcPct val="100000"/>
              </a:lnSpc>
            </a:pPr>
            <a:endParaRPr b="0" lang="es-CO" sz="1800" spc="-1" strike="noStrike">
              <a:solidFill>
                <a:srgbClr val="000000"/>
              </a:solidFill>
              <a:latin typeface="Arial"/>
              <a:ea typeface="Arial"/>
            </a:endParaRPr>
          </a:p>
        </p:txBody>
      </p:sp>
      <p:sp>
        <p:nvSpPr>
          <p:cNvPr id="4" name="Shape 1060"/>
          <p:cNvSpPr/>
          <p:nvPr/>
        </p:nvSpPr>
        <p:spPr>
          <a:xfrm>
            <a:off x="1309680" y="1839960"/>
            <a:ext cx="4011120" cy="1313640"/>
          </a:xfrm>
          <a:custGeom>
            <a:avLst/>
            <a:gdLst>
              <a:gd name="textAreaLeft" fmla="*/ 0 w 4011120"/>
              <a:gd name="textAreaRight" fmla="*/ 4011840 w 4011120"/>
              <a:gd name="textAreaTop" fmla="*/ 0 h 1313640"/>
              <a:gd name="textAreaBottom" fmla="*/ 1314360 h 1313640"/>
            </a:gdLst>
            <a:ahLst/>
            <a:rect l="textAreaLeft" t="textAreaTop" r="textAreaRight" b="textAreaBottom"/>
            <a:pathLst>
              <a:path stroke="0" w="43200" h="43200">
                <a:moveTo>
                  <a:pt x="40162" y="13104"/>
                </a:moveTo>
                <a:lnTo>
                  <a:pt x="40162" y="13104"/>
                </a:lnTo>
                <a:cubicBezTo>
                  <a:pt x="36799" y="16736"/>
                  <a:pt x="26204" y="28154"/>
                  <a:pt x="22676" y="31251"/>
                </a:cubicBezTo>
                <a:lnTo>
                  <a:pt x="22676" y="31251"/>
                </a:lnTo>
                <a:cubicBezTo>
                  <a:pt x="18513" y="34899"/>
                  <a:pt x="15093" y="37527"/>
                  <a:pt x="13136" y="38511"/>
                </a:cubicBezTo>
                <a:lnTo>
                  <a:pt x="13136" y="38511"/>
                </a:lnTo>
                <a:cubicBezTo>
                  <a:pt x="10861" y="39650"/>
                  <a:pt x="0" y="43200"/>
                  <a:pt x="422" y="38511"/>
                </a:cubicBezTo>
                <a:lnTo>
                  <a:pt x="422" y="38511"/>
                </a:lnTo>
                <a:cubicBezTo>
                  <a:pt x="750" y="34836"/>
                  <a:pt x="12785" y="17028"/>
                  <a:pt x="15584" y="14358"/>
                </a:cubicBezTo>
                <a:lnTo>
                  <a:pt x="15584" y="14358"/>
                </a:lnTo>
                <a:cubicBezTo>
                  <a:pt x="18382" y="11693"/>
                  <a:pt x="34508" y="0"/>
                  <a:pt x="36286" y="2133"/>
                </a:cubicBezTo>
                <a:lnTo>
                  <a:pt x="36286" y="2133"/>
                </a:lnTo>
                <a:cubicBezTo>
                  <a:pt x="38064" y="4272"/>
                  <a:pt x="43200" y="9825"/>
                  <a:pt x="40162" y="13104"/>
                </a:cubicBezTo>
                <a:close/>
              </a:path>
            </a:pathLst>
          </a:custGeom>
          <a:solidFill>
            <a:schemeClr val="bg1">
              <a:lumMod val="85000"/>
            </a:schemeClr>
          </a:solidFill>
          <a:ln w="9524">
            <a:solidFill>
              <a:srgbClr val="000000"/>
            </a:solidFill>
            <a:round/>
          </a:ln>
        </p:spPr>
        <p:style>
          <a:lnRef idx="0"/>
          <a:fillRef idx="0"/>
          <a:effectRef idx="0"/>
          <a:fontRef idx="minor"/>
        </p:style>
        <p:txBody>
          <a:bodyPr lIns="90000" rIns="90000" tIns="45000" bIns="45000" anchor="t">
            <a:noAutofit/>
          </a:bodyPr>
          <a:p>
            <a:pPr>
              <a:lnSpc>
                <a:spcPct val="100000"/>
              </a:lnSpc>
            </a:pPr>
            <a:endParaRPr b="0" lang="es-CO" sz="1800" spc="-1" strike="noStrike">
              <a:solidFill>
                <a:srgbClr val="000000"/>
              </a:solidFill>
              <a:latin typeface="Arial"/>
              <a:ea typeface="Arial"/>
            </a:endParaRPr>
          </a:p>
        </p:txBody>
      </p:sp>
      <p:sp>
        <p:nvSpPr>
          <p:cNvPr id="5" name="Shape 1061"/>
          <p:cNvSpPr/>
          <p:nvPr/>
        </p:nvSpPr>
        <p:spPr>
          <a:xfrm>
            <a:off x="6567120" y="4629240"/>
            <a:ext cx="5394960" cy="2230920"/>
          </a:xfrm>
          <a:custGeom>
            <a:avLst/>
            <a:gdLst>
              <a:gd name="textAreaLeft" fmla="*/ 0 w 5394960"/>
              <a:gd name="textAreaRight" fmla="*/ 5395680 w 5394960"/>
              <a:gd name="textAreaTop" fmla="*/ 0 h 2230920"/>
              <a:gd name="textAreaBottom" fmla="*/ 2231640 h 2230920"/>
            </a:gdLst>
            <a:ahLst/>
            <a:rect l="textAreaLeft" t="textAreaTop" r="textAreaRight" b="textAreaBottom"/>
            <a:pathLst>
              <a:path stroke="0" w="43200" h="43200">
                <a:moveTo>
                  <a:pt x="43200" y="43200"/>
                </a:moveTo>
                <a:lnTo>
                  <a:pt x="43200" y="43200"/>
                </a:lnTo>
                <a:cubicBezTo>
                  <a:pt x="42680" y="32337"/>
                  <a:pt x="42264" y="24810"/>
                  <a:pt x="41982" y="22533"/>
                </a:cubicBezTo>
                <a:lnTo>
                  <a:pt x="41982" y="22533"/>
                </a:lnTo>
                <a:cubicBezTo>
                  <a:pt x="41353" y="17445"/>
                  <a:pt x="31020" y="10782"/>
                  <a:pt x="25434" y="7567"/>
                </a:cubicBezTo>
                <a:lnTo>
                  <a:pt x="25434" y="7567"/>
                </a:lnTo>
                <a:cubicBezTo>
                  <a:pt x="20461" y="4707"/>
                  <a:pt x="15752" y="0"/>
                  <a:pt x="10688" y="12771"/>
                </a:cubicBezTo>
                <a:lnTo>
                  <a:pt x="10688" y="12771"/>
                </a:lnTo>
                <a:cubicBezTo>
                  <a:pt x="5409" y="26085"/>
                  <a:pt x="2329" y="33891"/>
                  <a:pt x="451" y="39632"/>
                </a:cubicBezTo>
                <a:lnTo>
                  <a:pt x="451" y="39632"/>
                </a:lnTo>
                <a:cubicBezTo>
                  <a:pt x="180" y="40459"/>
                  <a:pt x="44" y="41820"/>
                  <a:pt x="0" y="43200"/>
                </a:cubicBezTo>
                <a:lnTo>
                  <a:pt x="43200" y="43200"/>
                </a:lnTo>
                <a:close/>
              </a:path>
            </a:pathLst>
          </a:custGeom>
          <a:solidFill>
            <a:schemeClr val="bg1">
              <a:lumMod val="85000"/>
            </a:schemeClr>
          </a:solidFill>
          <a:ln w="9524">
            <a:solidFill>
              <a:srgbClr val="000000"/>
            </a:solidFill>
            <a:round/>
          </a:ln>
        </p:spPr>
        <p:style>
          <a:lnRef idx="0"/>
          <a:fillRef idx="0"/>
          <a:effectRef idx="0"/>
          <a:fontRef idx="minor"/>
        </p:style>
        <p:txBody>
          <a:bodyPr lIns="90000" rIns="90000" tIns="45000" bIns="45000" anchor="t">
            <a:noAutofit/>
          </a:bodyPr>
          <a:p>
            <a:pPr>
              <a:lnSpc>
                <a:spcPct val="100000"/>
              </a:lnSpc>
            </a:pPr>
            <a:endParaRPr b="0" lang="es-CO" sz="1800" spc="-1" strike="noStrike">
              <a:solidFill>
                <a:srgbClr val="000000"/>
              </a:solidFill>
              <a:latin typeface="Arial"/>
              <a:ea typeface="Arial"/>
            </a:endParaRPr>
          </a:p>
        </p:txBody>
      </p:sp>
      <p:sp>
        <p:nvSpPr>
          <p:cNvPr id="6" name="Shape 1062"/>
          <p:cNvSpPr/>
          <p:nvPr/>
        </p:nvSpPr>
        <p:spPr>
          <a:xfrm>
            <a:off x="389160" y="6100920"/>
            <a:ext cx="4967640" cy="759240"/>
          </a:xfrm>
          <a:custGeom>
            <a:avLst/>
            <a:gdLst>
              <a:gd name="textAreaLeft" fmla="*/ 0 w 4967640"/>
              <a:gd name="textAreaRight" fmla="*/ 4968360 w 4967640"/>
              <a:gd name="textAreaTop" fmla="*/ 0 h 759240"/>
              <a:gd name="textAreaBottom" fmla="*/ 759960 h 759240"/>
            </a:gdLst>
            <a:ahLst/>
            <a:rect l="textAreaLeft" t="textAreaTop" r="textAreaRight" b="textAreaBottom"/>
            <a:pathLst>
              <a:path stroke="0" w="43200" h="43200">
                <a:moveTo>
                  <a:pt x="43200" y="43200"/>
                </a:moveTo>
                <a:lnTo>
                  <a:pt x="43200" y="43200"/>
                </a:lnTo>
                <a:cubicBezTo>
                  <a:pt x="37750" y="34083"/>
                  <a:pt x="28707" y="20178"/>
                  <a:pt x="28707" y="20178"/>
                </a:cubicBezTo>
                <a:lnTo>
                  <a:pt x="28707" y="20178"/>
                </a:lnTo>
                <a:cubicBezTo>
                  <a:pt x="23196" y="11772"/>
                  <a:pt x="17935" y="0"/>
                  <a:pt x="14588" y="1341"/>
                </a:cubicBezTo>
                <a:lnTo>
                  <a:pt x="14588" y="1341"/>
                </a:lnTo>
                <a:cubicBezTo>
                  <a:pt x="11240" y="2673"/>
                  <a:pt x="6350" y="22671"/>
                  <a:pt x="1602" y="37718"/>
                </a:cubicBezTo>
                <a:lnTo>
                  <a:pt x="1602" y="37718"/>
                </a:lnTo>
                <a:cubicBezTo>
                  <a:pt x="1072" y="39393"/>
                  <a:pt x="536" y="41175"/>
                  <a:pt x="0" y="43200"/>
                </a:cubicBezTo>
                <a:lnTo>
                  <a:pt x="43200" y="43200"/>
                </a:lnTo>
                <a:close/>
              </a:path>
            </a:pathLst>
          </a:custGeom>
          <a:solidFill>
            <a:schemeClr val="bg1">
              <a:lumMod val="85000"/>
            </a:schemeClr>
          </a:solidFill>
          <a:ln w="9524">
            <a:solidFill>
              <a:srgbClr val="000000"/>
            </a:solidFill>
            <a:round/>
          </a:ln>
        </p:spPr>
        <p:style>
          <a:lnRef idx="0"/>
          <a:fillRef idx="0"/>
          <a:effectRef idx="0"/>
          <a:fontRef idx="minor"/>
        </p:style>
        <p:txBody>
          <a:bodyPr lIns="90000" rIns="90000" tIns="45000" bIns="45000" anchor="t">
            <a:noAutofit/>
          </a:bodyPr>
          <a:p>
            <a:pPr>
              <a:lnSpc>
                <a:spcPct val="100000"/>
              </a:lnSpc>
            </a:pPr>
            <a:endParaRPr b="0" lang="es-CO" sz="1800" spc="-1" strike="noStrike">
              <a:solidFill>
                <a:srgbClr val="000000"/>
              </a:solidFill>
              <a:latin typeface="Arial"/>
              <a:ea typeface="Arial"/>
            </a:endParaRPr>
          </a:p>
        </p:txBody>
      </p:sp>
      <p:sp>
        <p:nvSpPr>
          <p:cNvPr id="7" name="Shape 1063"/>
          <p:cNvSpPr/>
          <p:nvPr/>
        </p:nvSpPr>
        <p:spPr>
          <a:xfrm>
            <a:off x="0" y="3254760"/>
            <a:ext cx="2099160" cy="3342960"/>
          </a:xfrm>
          <a:custGeom>
            <a:avLst/>
            <a:gdLst>
              <a:gd name="textAreaLeft" fmla="*/ 0 w 2099160"/>
              <a:gd name="textAreaRight" fmla="*/ 2099880 w 2099160"/>
              <a:gd name="textAreaTop" fmla="*/ 0 h 3342960"/>
              <a:gd name="textAreaBottom" fmla="*/ 3343680 h 3342960"/>
            </a:gdLst>
            <a:ahLst/>
            <a:rect l="textAreaLeft" t="textAreaTop" r="textAreaRight" b="textAreaBottom"/>
            <a:pathLst>
              <a:path stroke="0" w="43200" h="43200">
                <a:moveTo>
                  <a:pt x="0" y="43200"/>
                </a:moveTo>
                <a:lnTo>
                  <a:pt x="0" y="43200"/>
                </a:lnTo>
                <a:cubicBezTo>
                  <a:pt x="10450" y="39319"/>
                  <a:pt x="26476" y="34991"/>
                  <a:pt x="31760" y="32779"/>
                </a:cubicBezTo>
                <a:lnTo>
                  <a:pt x="31760" y="32779"/>
                </a:lnTo>
                <a:cubicBezTo>
                  <a:pt x="38554" y="29929"/>
                  <a:pt x="35982" y="23868"/>
                  <a:pt x="39587" y="11934"/>
                </a:cubicBezTo>
                <a:lnTo>
                  <a:pt x="39587" y="11934"/>
                </a:lnTo>
                <a:cubicBezTo>
                  <a:pt x="43199" y="0"/>
                  <a:pt x="33409" y="2565"/>
                  <a:pt x="25082" y="2041"/>
                </a:cubicBezTo>
                <a:lnTo>
                  <a:pt x="25082" y="2041"/>
                </a:lnTo>
                <a:cubicBezTo>
                  <a:pt x="14497" y="1374"/>
                  <a:pt x="7053" y="4621"/>
                  <a:pt x="0" y="7243"/>
                </a:cubicBezTo>
                <a:lnTo>
                  <a:pt x="0" y="43200"/>
                </a:lnTo>
                <a:close/>
              </a:path>
            </a:pathLst>
          </a:custGeom>
          <a:solidFill>
            <a:schemeClr val="bg1">
              <a:lumMod val="85000"/>
            </a:schemeClr>
          </a:solidFill>
          <a:ln w="9524">
            <a:solidFill>
              <a:srgbClr val="000000"/>
            </a:solidFill>
            <a:round/>
          </a:ln>
        </p:spPr>
        <p:style>
          <a:lnRef idx="0"/>
          <a:fillRef idx="0"/>
          <a:effectRef idx="0"/>
          <a:fontRef idx="minor"/>
        </p:style>
        <p:txBody>
          <a:bodyPr lIns="90000" rIns="90000" tIns="45000" bIns="45000" anchor="t">
            <a:noAutofit/>
          </a:bodyPr>
          <a:p>
            <a:pPr>
              <a:lnSpc>
                <a:spcPct val="100000"/>
              </a:lnSpc>
            </a:pPr>
            <a:endParaRPr b="0" lang="es-CO" sz="1800" spc="-1" strike="noStrike">
              <a:solidFill>
                <a:srgbClr val="000000"/>
              </a:solidFill>
              <a:latin typeface="Arial"/>
              <a:ea typeface="Arial"/>
            </a:endParaRPr>
          </a:p>
        </p:txBody>
      </p:sp>
      <p:sp>
        <p:nvSpPr>
          <p:cNvPr id="8" name="PlaceHolder 1"/>
          <p:cNvSpPr>
            <a:spLocks noGrp="1"/>
          </p:cNvSpPr>
          <p:nvPr>
            <p:ph type="title"/>
          </p:nvPr>
        </p:nvSpPr>
        <p:spPr>
          <a:xfrm>
            <a:off x="609480" y="274680"/>
            <a:ext cx="10972080" cy="1142280"/>
          </a:xfrm>
          <a:prstGeom prst="rect">
            <a:avLst/>
          </a:prstGeom>
          <a:noFill/>
          <a:ln w="0">
            <a:noFill/>
          </a:ln>
        </p:spPr>
        <p:txBody>
          <a:bodyPr lIns="0" rIns="0" tIns="0" bIns="0" anchor="ctr">
            <a:noAutofit/>
          </a:bodyPr>
          <a:p>
            <a:pPr indent="0">
              <a:buNone/>
            </a:pPr>
            <a:r>
              <a:rPr b="0" lang="es-CO" sz="1800" spc="-1" strike="noStrike">
                <a:solidFill>
                  <a:srgbClr val="000000"/>
                </a:solidFill>
                <a:latin typeface="Arial"/>
              </a:rPr>
              <a:t>Pulse para editar el formato del texto de título</a:t>
            </a:r>
            <a:endParaRPr b="0" lang="es-CO" sz="1800" spc="-1" strike="noStrike">
              <a:solidFill>
                <a:srgbClr val="000000"/>
              </a:solidFill>
              <a:latin typeface="Arial"/>
            </a:endParaRPr>
          </a:p>
        </p:txBody>
      </p:sp>
      <p:sp>
        <p:nvSpPr>
          <p:cNvPr id="9" name="PlaceHolder 2"/>
          <p:cNvSpPr>
            <a:spLocks noGrp="1"/>
          </p:cNvSpPr>
          <p:nvPr>
            <p:ph type="ftr" idx="1"/>
          </p:nvPr>
        </p:nvSpPr>
        <p:spPr>
          <a:xfrm>
            <a:off x="4165560" y="6356520"/>
            <a:ext cx="385992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s-CO" sz="1400" spc="-1" strike="noStrike">
                <a:solidFill>
                  <a:srgbClr val="000000"/>
                </a:solidFill>
                <a:latin typeface="Times New Roman"/>
              </a:defRPr>
            </a:lvl1pPr>
          </a:lstStyle>
          <a:p>
            <a:pPr indent="0" algn="ctr">
              <a:lnSpc>
                <a:spcPct val="100000"/>
              </a:lnSpc>
              <a:buNone/>
              <a:tabLst>
                <a:tab algn="l" pos="0"/>
              </a:tabLst>
            </a:pPr>
            <a:r>
              <a:rPr b="0" lang="es-CO" sz="1400" spc="-1" strike="noStrike">
                <a:solidFill>
                  <a:srgbClr val="000000"/>
                </a:solidFill>
                <a:latin typeface="Times New Roman"/>
              </a:rPr>
              <a:t>&lt;pie de página&gt;</a:t>
            </a:r>
            <a:endParaRPr b="0" lang="es-CO" sz="1400" spc="-1" strike="noStrike">
              <a:solidFill>
                <a:srgbClr val="000000"/>
              </a:solidFill>
              <a:latin typeface="Times New Roman"/>
            </a:endParaRPr>
          </a:p>
        </p:txBody>
      </p:sp>
      <p:sp>
        <p:nvSpPr>
          <p:cNvPr id="10" name="PlaceHolder 3"/>
          <p:cNvSpPr>
            <a:spLocks noGrp="1"/>
          </p:cNvSpPr>
          <p:nvPr>
            <p:ph type="sldNum" idx="2"/>
          </p:nvPr>
        </p:nvSpPr>
        <p:spPr>
          <a:xfrm>
            <a:off x="8737560" y="6356520"/>
            <a:ext cx="2844000" cy="3643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s-ES" sz="1200" spc="-1" strike="noStrike">
                <a:solidFill>
                  <a:schemeClr val="dk1">
                    <a:tint val="75000"/>
                  </a:schemeClr>
                </a:solidFill>
                <a:latin typeface="Arial"/>
                <a:ea typeface="Arial"/>
              </a:defRPr>
            </a:lvl1pPr>
          </a:lstStyle>
          <a:p>
            <a:pPr indent="0" algn="r" defTabSz="914400">
              <a:lnSpc>
                <a:spcPct val="100000"/>
              </a:lnSpc>
              <a:buNone/>
              <a:tabLst>
                <a:tab algn="l" pos="0"/>
              </a:tabLst>
            </a:pPr>
            <a:fld id="{F056E2C9-CF52-41DE-9C0C-CE265E70389D}" type="slidenum">
              <a:rPr b="0" lang="es-ES" sz="1200" spc="-1" strike="noStrike">
                <a:solidFill>
                  <a:schemeClr val="dk1">
                    <a:tint val="75000"/>
                  </a:schemeClr>
                </a:solidFill>
                <a:latin typeface="Arial"/>
                <a:ea typeface="Arial"/>
              </a:rPr>
              <a:t>&lt;número&gt;</a:t>
            </a:fld>
            <a:endParaRPr b="0" lang="es-CO" sz="1200" spc="-1" strike="noStrike">
              <a:solidFill>
                <a:srgbClr val="000000"/>
              </a:solidFill>
              <a:latin typeface="Times New Roman"/>
            </a:endParaRPr>
          </a:p>
        </p:txBody>
      </p:sp>
      <p:sp>
        <p:nvSpPr>
          <p:cNvPr id="11" name="PlaceHolder 4"/>
          <p:cNvSpPr>
            <a:spLocks noGrp="1"/>
          </p:cNvSpPr>
          <p:nvPr>
            <p:ph type="dt" idx="3"/>
          </p:nvPr>
        </p:nvSpPr>
        <p:spPr>
          <a:xfrm>
            <a:off x="609480" y="6356520"/>
            <a:ext cx="2844000" cy="364320"/>
          </a:xfrm>
          <a:prstGeom prst="rect">
            <a:avLst/>
          </a:prstGeom>
          <a:noFill/>
          <a:ln w="0">
            <a:noFill/>
          </a:ln>
        </p:spPr>
        <p:txBody>
          <a:bodyPr lIns="91440" rIns="91440" tIns="45720" bIns="45720" anchor="ctr">
            <a:noAutofit/>
          </a:bodyPr>
          <a:lstStyle>
            <a:lvl1pPr indent="0">
              <a:buNone/>
              <a:defRPr b="0" lang="es-CO" sz="1400" spc="-1" strike="noStrike">
                <a:solidFill>
                  <a:srgbClr val="000000"/>
                </a:solidFill>
                <a:latin typeface="Times New Roman"/>
              </a:defRPr>
            </a:lvl1pPr>
          </a:lstStyle>
          <a:p>
            <a:pPr indent="0">
              <a:buNone/>
            </a:pPr>
            <a:r>
              <a:rPr b="0" lang="es-CO" sz="1400" spc="-1" strike="noStrike">
                <a:solidFill>
                  <a:srgbClr val="000000"/>
                </a:solidFill>
                <a:latin typeface="Times New Roman"/>
              </a:rPr>
              <a:t>&lt;fecha/hora&gt;</a:t>
            </a:r>
            <a:endParaRPr b="0" lang="es-CO" sz="1400" spc="-1" strike="noStrike">
              <a:solidFill>
                <a:srgbClr val="000000"/>
              </a:solidFill>
              <a:latin typeface="Times New Roman"/>
            </a:endParaRPr>
          </a:p>
        </p:txBody>
      </p:sp>
      <p:sp>
        <p:nvSpPr>
          <p:cNvPr id="12"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s-CO" sz="3200" spc="-1" strike="noStrike">
                <a:solidFill>
                  <a:srgbClr val="000000"/>
                </a:solidFill>
                <a:latin typeface="Arial"/>
              </a:rPr>
              <a:t>Pulse para editar el formato de texto del esquema</a:t>
            </a:r>
            <a:endParaRPr b="0" lang="es-CO"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s-CO" sz="2800" spc="-1" strike="noStrike">
                <a:solidFill>
                  <a:srgbClr val="000000"/>
                </a:solidFill>
                <a:latin typeface="Arial"/>
              </a:rPr>
              <a:t>Segundo nivel del esquema</a:t>
            </a:r>
            <a:endParaRPr b="0" lang="es-CO"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s-CO" sz="2400" spc="-1" strike="noStrike">
                <a:solidFill>
                  <a:srgbClr val="000000"/>
                </a:solidFill>
                <a:latin typeface="Arial"/>
              </a:rPr>
              <a:t>Tercer nivel del esquema</a:t>
            </a:r>
            <a:endParaRPr b="0" lang="es-CO"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s-CO" sz="2000" spc="-1" strike="noStrike">
                <a:solidFill>
                  <a:srgbClr val="000000"/>
                </a:solidFill>
                <a:latin typeface="Arial"/>
              </a:rPr>
              <a:t>Cuarto nivel del esquema</a:t>
            </a:r>
            <a:endParaRPr b="0" lang="es-CO"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s-CO" sz="2000" spc="-1" strike="noStrike">
                <a:solidFill>
                  <a:srgbClr val="000000"/>
                </a:solidFill>
                <a:latin typeface="Arial"/>
              </a:rPr>
              <a:t>Quinto nivel del esquema</a:t>
            </a:r>
            <a:endParaRPr b="0" lang="es-CO"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s-CO" sz="2000" spc="-1" strike="noStrike">
                <a:solidFill>
                  <a:srgbClr val="000000"/>
                </a:solidFill>
                <a:latin typeface="Arial"/>
              </a:rPr>
              <a:t>Sexto nivel del esquema</a:t>
            </a:r>
            <a:endParaRPr b="0" lang="es-CO"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s-CO" sz="2000" spc="-1" strike="noStrike">
                <a:solidFill>
                  <a:srgbClr val="000000"/>
                </a:solidFill>
                <a:latin typeface="Arial"/>
              </a:rPr>
              <a:t>Séptimo nivel del esquema</a:t>
            </a:r>
            <a:endParaRPr b="0" lang="es-CO"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5" name="Shape 1059"/>
          <p:cNvSpPr/>
          <p:nvPr/>
        </p:nvSpPr>
        <p:spPr>
          <a:xfrm>
            <a:off x="4976640" y="0"/>
            <a:ext cx="3057480" cy="893160"/>
          </a:xfrm>
          <a:custGeom>
            <a:avLst/>
            <a:gdLst>
              <a:gd name="textAreaLeft" fmla="*/ 0 w 3057480"/>
              <a:gd name="textAreaRight" fmla="*/ 3058200 w 3057480"/>
              <a:gd name="textAreaTop" fmla="*/ 0 h 893160"/>
              <a:gd name="textAreaBottom" fmla="*/ 893880 h 893160"/>
            </a:gdLst>
            <a:ahLst/>
            <a:rect l="textAreaLeft" t="textAreaTop" r="textAreaRight" b="textAreaBottom"/>
            <a:pathLst>
              <a:path stroke="0" w="43200" h="43200">
                <a:moveTo>
                  <a:pt x="0" y="0"/>
                </a:moveTo>
                <a:lnTo>
                  <a:pt x="0" y="0"/>
                </a:lnTo>
                <a:cubicBezTo>
                  <a:pt x="1690" y="6213"/>
                  <a:pt x="3698" y="13338"/>
                  <a:pt x="6091" y="21902"/>
                </a:cubicBezTo>
                <a:lnTo>
                  <a:pt x="6091" y="21902"/>
                </a:lnTo>
                <a:cubicBezTo>
                  <a:pt x="12043" y="43199"/>
                  <a:pt x="17573" y="35347"/>
                  <a:pt x="23417" y="30579"/>
                </a:cubicBezTo>
                <a:lnTo>
                  <a:pt x="23417" y="30579"/>
                </a:lnTo>
                <a:cubicBezTo>
                  <a:pt x="29984" y="25223"/>
                  <a:pt x="42123" y="14119"/>
                  <a:pt x="42860" y="5640"/>
                </a:cubicBezTo>
                <a:lnTo>
                  <a:pt x="42860" y="5640"/>
                </a:lnTo>
                <a:cubicBezTo>
                  <a:pt x="42960" y="4507"/>
                  <a:pt x="43072" y="2479"/>
                  <a:pt x="43200" y="0"/>
                </a:cubicBezTo>
                <a:lnTo>
                  <a:pt x="0" y="0"/>
                </a:lnTo>
                <a:close/>
              </a:path>
            </a:pathLst>
          </a:custGeom>
          <a:solidFill>
            <a:schemeClr val="bg1">
              <a:lumMod val="85000"/>
            </a:schemeClr>
          </a:solidFill>
          <a:ln w="9524">
            <a:solidFill>
              <a:srgbClr val="000000"/>
            </a:solidFill>
            <a:round/>
          </a:ln>
        </p:spPr>
        <p:style>
          <a:lnRef idx="0"/>
          <a:fillRef idx="0"/>
          <a:effectRef idx="0"/>
          <a:fontRef idx="minor"/>
        </p:style>
        <p:txBody>
          <a:bodyPr lIns="90000" rIns="90000" tIns="45000" bIns="45000" anchor="t">
            <a:noAutofit/>
          </a:bodyPr>
          <a:p>
            <a:pPr>
              <a:lnSpc>
                <a:spcPct val="100000"/>
              </a:lnSpc>
            </a:pPr>
            <a:endParaRPr b="0" lang="es-CO" sz="1800" spc="-1" strike="noStrike">
              <a:solidFill>
                <a:srgbClr val="000000"/>
              </a:solidFill>
              <a:latin typeface="Arial"/>
              <a:ea typeface="Arial"/>
            </a:endParaRPr>
          </a:p>
        </p:txBody>
      </p:sp>
      <p:sp>
        <p:nvSpPr>
          <p:cNvPr id="76" name="Shape 1060"/>
          <p:cNvSpPr/>
          <p:nvPr/>
        </p:nvSpPr>
        <p:spPr>
          <a:xfrm>
            <a:off x="-24840" y="0"/>
            <a:ext cx="1398960" cy="1796760"/>
          </a:xfrm>
          <a:custGeom>
            <a:avLst/>
            <a:gdLst>
              <a:gd name="textAreaLeft" fmla="*/ 0 w 1398960"/>
              <a:gd name="textAreaRight" fmla="*/ 1399680 w 1398960"/>
              <a:gd name="textAreaTop" fmla="*/ 0 h 1796760"/>
              <a:gd name="textAreaBottom" fmla="*/ 1797480 h 1796760"/>
            </a:gdLst>
            <a:ahLst/>
            <a:rect l="textAreaLeft" t="textAreaTop" r="textAreaRight" b="textAreaBottom"/>
            <a:pathLst>
              <a:path stroke="0" w="43200" h="43200">
                <a:moveTo>
                  <a:pt x="31743" y="2484"/>
                </a:moveTo>
                <a:lnTo>
                  <a:pt x="31743" y="2484"/>
                </a:lnTo>
                <a:cubicBezTo>
                  <a:pt x="30428" y="1799"/>
                  <a:pt x="28450" y="1080"/>
                  <a:pt x="26054" y="0"/>
                </a:cubicBezTo>
                <a:lnTo>
                  <a:pt x="0" y="0"/>
                </a:lnTo>
                <a:lnTo>
                  <a:pt x="0" y="34200"/>
                </a:lnTo>
                <a:lnTo>
                  <a:pt x="0" y="34200"/>
                </a:lnTo>
                <a:cubicBezTo>
                  <a:pt x="7029" y="37461"/>
                  <a:pt x="14504" y="41491"/>
                  <a:pt x="25070" y="40664"/>
                </a:cubicBezTo>
                <a:lnTo>
                  <a:pt x="25070" y="40664"/>
                </a:lnTo>
                <a:cubicBezTo>
                  <a:pt x="33399" y="40015"/>
                  <a:pt x="43200" y="43200"/>
                  <a:pt x="39593" y="28375"/>
                </a:cubicBezTo>
                <a:lnTo>
                  <a:pt x="39593" y="28375"/>
                </a:lnTo>
                <a:cubicBezTo>
                  <a:pt x="35986" y="13550"/>
                  <a:pt x="38530" y="6023"/>
                  <a:pt x="31743" y="2484"/>
                </a:cubicBezTo>
                <a:close/>
              </a:path>
            </a:pathLst>
          </a:custGeom>
          <a:solidFill>
            <a:schemeClr val="bg1">
              <a:lumMod val="85000"/>
            </a:schemeClr>
          </a:solidFill>
          <a:ln w="9524">
            <a:solidFill>
              <a:srgbClr val="000000"/>
            </a:solidFill>
            <a:round/>
          </a:ln>
        </p:spPr>
        <p:style>
          <a:lnRef idx="0"/>
          <a:fillRef idx="0"/>
          <a:effectRef idx="0"/>
          <a:fontRef idx="minor"/>
        </p:style>
        <p:txBody>
          <a:bodyPr lIns="90000" rIns="90000" tIns="45000" bIns="45000" anchor="t">
            <a:noAutofit/>
          </a:bodyPr>
          <a:p>
            <a:pPr>
              <a:lnSpc>
                <a:spcPct val="100000"/>
              </a:lnSpc>
            </a:pPr>
            <a:endParaRPr b="0" lang="es-CO" sz="1800" spc="-1" strike="noStrike">
              <a:solidFill>
                <a:srgbClr val="000000"/>
              </a:solidFill>
              <a:latin typeface="Arial"/>
              <a:ea typeface="Arial"/>
            </a:endParaRPr>
          </a:p>
        </p:txBody>
      </p:sp>
      <p:sp>
        <p:nvSpPr>
          <p:cNvPr id="77" name="Shape 1061"/>
          <p:cNvSpPr/>
          <p:nvPr/>
        </p:nvSpPr>
        <p:spPr>
          <a:xfrm>
            <a:off x="1637280" y="0"/>
            <a:ext cx="3839040" cy="2608920"/>
          </a:xfrm>
          <a:custGeom>
            <a:avLst/>
            <a:gdLst>
              <a:gd name="textAreaLeft" fmla="*/ 0 w 3839040"/>
              <a:gd name="textAreaRight" fmla="*/ 3839760 w 3839040"/>
              <a:gd name="textAreaTop" fmla="*/ 0 h 2608920"/>
              <a:gd name="textAreaBottom" fmla="*/ 2609640 h 2608920"/>
            </a:gdLst>
            <a:ahLst/>
            <a:rect l="textAreaLeft" t="textAreaTop" r="textAreaRight" b="textAreaBottom"/>
            <a:pathLst>
              <a:path stroke="0" w="43200" h="43200">
                <a:moveTo>
                  <a:pt x="32864" y="0"/>
                </a:moveTo>
                <a:lnTo>
                  <a:pt x="10583" y="0"/>
                </a:lnTo>
                <a:lnTo>
                  <a:pt x="10583" y="0"/>
                </a:lnTo>
                <a:cubicBezTo>
                  <a:pt x="9017" y="532"/>
                  <a:pt x="7515" y="1058"/>
                  <a:pt x="6214" y="1509"/>
                </a:cubicBezTo>
                <a:lnTo>
                  <a:pt x="6214" y="1509"/>
                </a:lnTo>
                <a:cubicBezTo>
                  <a:pt x="1428" y="3166"/>
                  <a:pt x="0" y="6109"/>
                  <a:pt x="212" y="8072"/>
                </a:cubicBezTo>
                <a:lnTo>
                  <a:pt x="212" y="8072"/>
                </a:lnTo>
                <a:cubicBezTo>
                  <a:pt x="758" y="13092"/>
                  <a:pt x="1111" y="20742"/>
                  <a:pt x="1212" y="25114"/>
                </a:cubicBezTo>
                <a:lnTo>
                  <a:pt x="1212" y="25114"/>
                </a:lnTo>
                <a:cubicBezTo>
                  <a:pt x="1301" y="28962"/>
                  <a:pt x="4204" y="30446"/>
                  <a:pt x="6906" y="31937"/>
                </a:cubicBezTo>
                <a:lnTo>
                  <a:pt x="6906" y="31937"/>
                </a:lnTo>
                <a:cubicBezTo>
                  <a:pt x="9246" y="33229"/>
                  <a:pt x="19775" y="38395"/>
                  <a:pt x="22112" y="39685"/>
                </a:cubicBezTo>
                <a:lnTo>
                  <a:pt x="22112" y="39685"/>
                </a:lnTo>
                <a:cubicBezTo>
                  <a:pt x="22112" y="39685"/>
                  <a:pt x="27355" y="43200"/>
                  <a:pt x="30298" y="38395"/>
                </a:cubicBezTo>
                <a:lnTo>
                  <a:pt x="30298" y="38395"/>
                </a:lnTo>
                <a:cubicBezTo>
                  <a:pt x="33277" y="33533"/>
                  <a:pt x="36665" y="27667"/>
                  <a:pt x="39367" y="23576"/>
                </a:cubicBezTo>
                <a:lnTo>
                  <a:pt x="39367" y="23576"/>
                </a:lnTo>
                <a:cubicBezTo>
                  <a:pt x="41761" y="19953"/>
                  <a:pt x="43200" y="17587"/>
                  <a:pt x="40977" y="12816"/>
                </a:cubicBezTo>
                <a:lnTo>
                  <a:pt x="40977" y="12816"/>
                </a:lnTo>
                <a:cubicBezTo>
                  <a:pt x="39697" y="10062"/>
                  <a:pt x="35347" y="3936"/>
                  <a:pt x="32864" y="0"/>
                </a:cubicBezTo>
                <a:close/>
              </a:path>
            </a:pathLst>
          </a:custGeom>
          <a:solidFill>
            <a:schemeClr val="bg1">
              <a:lumMod val="85000"/>
            </a:schemeClr>
          </a:solidFill>
          <a:ln w="9524">
            <a:solidFill>
              <a:srgbClr val="000000"/>
            </a:solidFill>
            <a:round/>
          </a:ln>
        </p:spPr>
        <p:style>
          <a:lnRef idx="0"/>
          <a:fillRef idx="0"/>
          <a:effectRef idx="0"/>
          <a:fontRef idx="minor"/>
        </p:style>
        <p:txBody>
          <a:bodyPr lIns="90000" rIns="90000" tIns="45000" bIns="45000" anchor="t">
            <a:noAutofit/>
          </a:bodyPr>
          <a:p>
            <a:pPr>
              <a:lnSpc>
                <a:spcPct val="100000"/>
              </a:lnSpc>
            </a:pPr>
            <a:endParaRPr b="0" lang="es-CO" sz="1800" spc="-1" strike="noStrike">
              <a:solidFill>
                <a:srgbClr val="000000"/>
              </a:solidFill>
              <a:latin typeface="Arial"/>
              <a:ea typeface="Arial"/>
            </a:endParaRPr>
          </a:p>
        </p:txBody>
      </p:sp>
      <p:sp>
        <p:nvSpPr>
          <p:cNvPr id="78" name="PlaceHolder 1"/>
          <p:cNvSpPr>
            <a:spLocks noGrp="1"/>
          </p:cNvSpPr>
          <p:nvPr>
            <p:ph type="ftr" idx="28"/>
          </p:nvPr>
        </p:nvSpPr>
        <p:spPr>
          <a:xfrm>
            <a:off x="4165560" y="6356520"/>
            <a:ext cx="385992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s-CO" sz="1400" spc="-1" strike="noStrike">
                <a:solidFill>
                  <a:srgbClr val="000000"/>
                </a:solidFill>
                <a:latin typeface="Times New Roman"/>
              </a:defRPr>
            </a:lvl1pPr>
          </a:lstStyle>
          <a:p>
            <a:pPr indent="0" algn="ctr">
              <a:lnSpc>
                <a:spcPct val="100000"/>
              </a:lnSpc>
              <a:buNone/>
              <a:tabLst>
                <a:tab algn="l" pos="0"/>
              </a:tabLst>
            </a:pPr>
            <a:r>
              <a:rPr b="0" lang="es-CO" sz="1400" spc="-1" strike="noStrike">
                <a:solidFill>
                  <a:srgbClr val="000000"/>
                </a:solidFill>
                <a:latin typeface="Times New Roman"/>
              </a:rPr>
              <a:t>&lt;pie de página&gt;</a:t>
            </a:r>
            <a:endParaRPr b="0" lang="es-CO" sz="1400" spc="-1" strike="noStrike">
              <a:solidFill>
                <a:srgbClr val="000000"/>
              </a:solidFill>
              <a:latin typeface="Times New Roman"/>
            </a:endParaRPr>
          </a:p>
        </p:txBody>
      </p:sp>
      <p:sp>
        <p:nvSpPr>
          <p:cNvPr id="79" name="PlaceHolder 2"/>
          <p:cNvSpPr>
            <a:spLocks noGrp="1"/>
          </p:cNvSpPr>
          <p:nvPr>
            <p:ph type="sldNum" idx="29"/>
          </p:nvPr>
        </p:nvSpPr>
        <p:spPr>
          <a:xfrm>
            <a:off x="8737560" y="6356520"/>
            <a:ext cx="2844000" cy="3643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s-ES" sz="1200" spc="-1" strike="noStrike">
                <a:solidFill>
                  <a:schemeClr val="dk1">
                    <a:tint val="75000"/>
                  </a:schemeClr>
                </a:solidFill>
                <a:latin typeface="Arial"/>
                <a:ea typeface="Arial"/>
              </a:defRPr>
            </a:lvl1pPr>
          </a:lstStyle>
          <a:p>
            <a:pPr indent="0" algn="r" defTabSz="914400">
              <a:lnSpc>
                <a:spcPct val="100000"/>
              </a:lnSpc>
              <a:buNone/>
              <a:tabLst>
                <a:tab algn="l" pos="0"/>
              </a:tabLst>
            </a:pPr>
            <a:fld id="{54F6D0F4-7499-4DB6-9A79-36A2BE812290}" type="slidenum">
              <a:rPr b="0" lang="es-ES" sz="1200" spc="-1" strike="noStrike">
                <a:solidFill>
                  <a:schemeClr val="dk1">
                    <a:tint val="75000"/>
                  </a:schemeClr>
                </a:solidFill>
                <a:latin typeface="Arial"/>
                <a:ea typeface="Arial"/>
              </a:rPr>
              <a:t>&lt;número&gt;</a:t>
            </a:fld>
            <a:endParaRPr b="0" lang="es-CO" sz="1200" spc="-1" strike="noStrike">
              <a:solidFill>
                <a:srgbClr val="000000"/>
              </a:solidFill>
              <a:latin typeface="Times New Roman"/>
            </a:endParaRPr>
          </a:p>
        </p:txBody>
      </p:sp>
      <p:sp>
        <p:nvSpPr>
          <p:cNvPr id="80" name="PlaceHolder 3"/>
          <p:cNvSpPr>
            <a:spLocks noGrp="1"/>
          </p:cNvSpPr>
          <p:nvPr>
            <p:ph type="dt" idx="30"/>
          </p:nvPr>
        </p:nvSpPr>
        <p:spPr>
          <a:xfrm>
            <a:off x="609480" y="6356520"/>
            <a:ext cx="2844000" cy="364320"/>
          </a:xfrm>
          <a:prstGeom prst="rect">
            <a:avLst/>
          </a:prstGeom>
          <a:noFill/>
          <a:ln w="0">
            <a:noFill/>
          </a:ln>
        </p:spPr>
        <p:txBody>
          <a:bodyPr lIns="91440" rIns="91440" tIns="45720" bIns="45720" anchor="ctr">
            <a:noAutofit/>
          </a:bodyPr>
          <a:lstStyle>
            <a:lvl1pPr indent="0">
              <a:buNone/>
              <a:defRPr b="0" lang="es-CO" sz="1400" spc="-1" strike="noStrike">
                <a:solidFill>
                  <a:srgbClr val="000000"/>
                </a:solidFill>
                <a:latin typeface="Times New Roman"/>
              </a:defRPr>
            </a:lvl1pPr>
          </a:lstStyle>
          <a:p>
            <a:pPr indent="0">
              <a:buNone/>
            </a:pPr>
            <a:r>
              <a:rPr b="0" lang="es-CO" sz="1400" spc="-1" strike="noStrike">
                <a:solidFill>
                  <a:srgbClr val="000000"/>
                </a:solidFill>
                <a:latin typeface="Times New Roman"/>
              </a:rPr>
              <a:t>&lt;fecha/hora&gt;</a:t>
            </a:r>
            <a:endParaRPr b="0" lang="es-CO"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7" r:id="rId2"/>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1" name="Shape 1059"/>
          <p:cNvSpPr/>
          <p:nvPr/>
        </p:nvSpPr>
        <p:spPr>
          <a:xfrm>
            <a:off x="4976640" y="0"/>
            <a:ext cx="3057480" cy="893160"/>
          </a:xfrm>
          <a:custGeom>
            <a:avLst/>
            <a:gdLst>
              <a:gd name="textAreaLeft" fmla="*/ 0 w 3057480"/>
              <a:gd name="textAreaRight" fmla="*/ 3058200 w 3057480"/>
              <a:gd name="textAreaTop" fmla="*/ 0 h 893160"/>
              <a:gd name="textAreaBottom" fmla="*/ 893880 h 893160"/>
            </a:gdLst>
            <a:ahLst/>
            <a:rect l="textAreaLeft" t="textAreaTop" r="textAreaRight" b="textAreaBottom"/>
            <a:pathLst>
              <a:path stroke="0" w="43200" h="43200">
                <a:moveTo>
                  <a:pt x="0" y="0"/>
                </a:moveTo>
                <a:lnTo>
                  <a:pt x="0" y="0"/>
                </a:lnTo>
                <a:cubicBezTo>
                  <a:pt x="1690" y="6213"/>
                  <a:pt x="3698" y="13338"/>
                  <a:pt x="6091" y="21902"/>
                </a:cubicBezTo>
                <a:lnTo>
                  <a:pt x="6091" y="21902"/>
                </a:lnTo>
                <a:cubicBezTo>
                  <a:pt x="12043" y="43199"/>
                  <a:pt x="17573" y="35347"/>
                  <a:pt x="23417" y="30579"/>
                </a:cubicBezTo>
                <a:lnTo>
                  <a:pt x="23417" y="30579"/>
                </a:lnTo>
                <a:cubicBezTo>
                  <a:pt x="29984" y="25223"/>
                  <a:pt x="42123" y="14119"/>
                  <a:pt x="42860" y="5640"/>
                </a:cubicBezTo>
                <a:lnTo>
                  <a:pt x="42860" y="5640"/>
                </a:lnTo>
                <a:cubicBezTo>
                  <a:pt x="42960" y="4507"/>
                  <a:pt x="43072" y="2479"/>
                  <a:pt x="43200" y="0"/>
                </a:cubicBezTo>
                <a:lnTo>
                  <a:pt x="0" y="0"/>
                </a:lnTo>
                <a:close/>
              </a:path>
            </a:pathLst>
          </a:custGeom>
          <a:solidFill>
            <a:schemeClr val="bg1">
              <a:lumMod val="85000"/>
            </a:schemeClr>
          </a:solidFill>
          <a:ln w="9524">
            <a:solidFill>
              <a:srgbClr val="000000"/>
            </a:solidFill>
            <a:round/>
          </a:ln>
        </p:spPr>
        <p:style>
          <a:lnRef idx="0"/>
          <a:fillRef idx="0"/>
          <a:effectRef idx="0"/>
          <a:fontRef idx="minor"/>
        </p:style>
        <p:txBody>
          <a:bodyPr lIns="90000" rIns="90000" tIns="45000" bIns="45000" anchor="t">
            <a:noAutofit/>
          </a:bodyPr>
          <a:p>
            <a:pPr>
              <a:lnSpc>
                <a:spcPct val="100000"/>
              </a:lnSpc>
            </a:pPr>
            <a:endParaRPr b="0" lang="es-CO" sz="1800" spc="-1" strike="noStrike">
              <a:solidFill>
                <a:srgbClr val="000000"/>
              </a:solidFill>
              <a:latin typeface="Arial"/>
              <a:ea typeface="Arial"/>
            </a:endParaRPr>
          </a:p>
        </p:txBody>
      </p:sp>
      <p:sp>
        <p:nvSpPr>
          <p:cNvPr id="82" name="Shape 1060"/>
          <p:cNvSpPr/>
          <p:nvPr/>
        </p:nvSpPr>
        <p:spPr>
          <a:xfrm>
            <a:off x="-24840" y="0"/>
            <a:ext cx="1398960" cy="1796760"/>
          </a:xfrm>
          <a:custGeom>
            <a:avLst/>
            <a:gdLst>
              <a:gd name="textAreaLeft" fmla="*/ 0 w 1398960"/>
              <a:gd name="textAreaRight" fmla="*/ 1399680 w 1398960"/>
              <a:gd name="textAreaTop" fmla="*/ 0 h 1796760"/>
              <a:gd name="textAreaBottom" fmla="*/ 1797480 h 1796760"/>
            </a:gdLst>
            <a:ahLst/>
            <a:rect l="textAreaLeft" t="textAreaTop" r="textAreaRight" b="textAreaBottom"/>
            <a:pathLst>
              <a:path stroke="0" w="43200" h="43200">
                <a:moveTo>
                  <a:pt x="31743" y="2484"/>
                </a:moveTo>
                <a:lnTo>
                  <a:pt x="31743" y="2484"/>
                </a:lnTo>
                <a:cubicBezTo>
                  <a:pt x="30428" y="1799"/>
                  <a:pt x="28450" y="1080"/>
                  <a:pt x="26054" y="0"/>
                </a:cubicBezTo>
                <a:lnTo>
                  <a:pt x="0" y="0"/>
                </a:lnTo>
                <a:lnTo>
                  <a:pt x="0" y="34200"/>
                </a:lnTo>
                <a:lnTo>
                  <a:pt x="0" y="34200"/>
                </a:lnTo>
                <a:cubicBezTo>
                  <a:pt x="7029" y="37461"/>
                  <a:pt x="14504" y="41491"/>
                  <a:pt x="25070" y="40664"/>
                </a:cubicBezTo>
                <a:lnTo>
                  <a:pt x="25070" y="40664"/>
                </a:lnTo>
                <a:cubicBezTo>
                  <a:pt x="33399" y="40015"/>
                  <a:pt x="43200" y="43200"/>
                  <a:pt x="39593" y="28375"/>
                </a:cubicBezTo>
                <a:lnTo>
                  <a:pt x="39593" y="28375"/>
                </a:lnTo>
                <a:cubicBezTo>
                  <a:pt x="35986" y="13550"/>
                  <a:pt x="38530" y="6023"/>
                  <a:pt x="31743" y="2484"/>
                </a:cubicBezTo>
                <a:close/>
              </a:path>
            </a:pathLst>
          </a:custGeom>
          <a:solidFill>
            <a:schemeClr val="bg1">
              <a:lumMod val="85000"/>
            </a:schemeClr>
          </a:solidFill>
          <a:ln w="9524">
            <a:solidFill>
              <a:srgbClr val="000000"/>
            </a:solidFill>
            <a:round/>
          </a:ln>
        </p:spPr>
        <p:style>
          <a:lnRef idx="0"/>
          <a:fillRef idx="0"/>
          <a:effectRef idx="0"/>
          <a:fontRef idx="minor"/>
        </p:style>
        <p:txBody>
          <a:bodyPr lIns="90000" rIns="90000" tIns="45000" bIns="45000" anchor="t">
            <a:noAutofit/>
          </a:bodyPr>
          <a:p>
            <a:pPr>
              <a:lnSpc>
                <a:spcPct val="100000"/>
              </a:lnSpc>
            </a:pPr>
            <a:endParaRPr b="0" lang="es-CO" sz="1800" spc="-1" strike="noStrike">
              <a:solidFill>
                <a:srgbClr val="000000"/>
              </a:solidFill>
              <a:latin typeface="Arial"/>
              <a:ea typeface="Arial"/>
            </a:endParaRPr>
          </a:p>
        </p:txBody>
      </p:sp>
      <p:sp>
        <p:nvSpPr>
          <p:cNvPr id="83" name="Shape 1061"/>
          <p:cNvSpPr/>
          <p:nvPr/>
        </p:nvSpPr>
        <p:spPr>
          <a:xfrm>
            <a:off x="1637280" y="0"/>
            <a:ext cx="3839040" cy="2608920"/>
          </a:xfrm>
          <a:custGeom>
            <a:avLst/>
            <a:gdLst>
              <a:gd name="textAreaLeft" fmla="*/ 0 w 3839040"/>
              <a:gd name="textAreaRight" fmla="*/ 3839760 w 3839040"/>
              <a:gd name="textAreaTop" fmla="*/ 0 h 2608920"/>
              <a:gd name="textAreaBottom" fmla="*/ 2609640 h 2608920"/>
            </a:gdLst>
            <a:ahLst/>
            <a:rect l="textAreaLeft" t="textAreaTop" r="textAreaRight" b="textAreaBottom"/>
            <a:pathLst>
              <a:path stroke="0" w="43200" h="43200">
                <a:moveTo>
                  <a:pt x="32864" y="0"/>
                </a:moveTo>
                <a:lnTo>
                  <a:pt x="10583" y="0"/>
                </a:lnTo>
                <a:lnTo>
                  <a:pt x="10583" y="0"/>
                </a:lnTo>
                <a:cubicBezTo>
                  <a:pt x="9017" y="532"/>
                  <a:pt x="7515" y="1058"/>
                  <a:pt x="6214" y="1509"/>
                </a:cubicBezTo>
                <a:lnTo>
                  <a:pt x="6214" y="1509"/>
                </a:lnTo>
                <a:cubicBezTo>
                  <a:pt x="1428" y="3166"/>
                  <a:pt x="0" y="6109"/>
                  <a:pt x="212" y="8072"/>
                </a:cubicBezTo>
                <a:lnTo>
                  <a:pt x="212" y="8072"/>
                </a:lnTo>
                <a:cubicBezTo>
                  <a:pt x="758" y="13092"/>
                  <a:pt x="1111" y="20742"/>
                  <a:pt x="1212" y="25114"/>
                </a:cubicBezTo>
                <a:lnTo>
                  <a:pt x="1212" y="25114"/>
                </a:lnTo>
                <a:cubicBezTo>
                  <a:pt x="1301" y="28962"/>
                  <a:pt x="4204" y="30446"/>
                  <a:pt x="6906" y="31937"/>
                </a:cubicBezTo>
                <a:lnTo>
                  <a:pt x="6906" y="31937"/>
                </a:lnTo>
                <a:cubicBezTo>
                  <a:pt x="9246" y="33229"/>
                  <a:pt x="19775" y="38395"/>
                  <a:pt x="22112" y="39685"/>
                </a:cubicBezTo>
                <a:lnTo>
                  <a:pt x="22112" y="39685"/>
                </a:lnTo>
                <a:cubicBezTo>
                  <a:pt x="22112" y="39685"/>
                  <a:pt x="27355" y="43200"/>
                  <a:pt x="30298" y="38395"/>
                </a:cubicBezTo>
                <a:lnTo>
                  <a:pt x="30298" y="38395"/>
                </a:lnTo>
                <a:cubicBezTo>
                  <a:pt x="33277" y="33533"/>
                  <a:pt x="36665" y="27667"/>
                  <a:pt x="39367" y="23576"/>
                </a:cubicBezTo>
                <a:lnTo>
                  <a:pt x="39367" y="23576"/>
                </a:lnTo>
                <a:cubicBezTo>
                  <a:pt x="41761" y="19953"/>
                  <a:pt x="43200" y="17587"/>
                  <a:pt x="40977" y="12816"/>
                </a:cubicBezTo>
                <a:lnTo>
                  <a:pt x="40977" y="12816"/>
                </a:lnTo>
                <a:cubicBezTo>
                  <a:pt x="39697" y="10062"/>
                  <a:pt x="35347" y="3936"/>
                  <a:pt x="32864" y="0"/>
                </a:cubicBezTo>
                <a:close/>
              </a:path>
            </a:pathLst>
          </a:custGeom>
          <a:solidFill>
            <a:schemeClr val="bg1">
              <a:lumMod val="85000"/>
            </a:schemeClr>
          </a:solidFill>
          <a:ln w="9524">
            <a:solidFill>
              <a:srgbClr val="000000"/>
            </a:solidFill>
            <a:round/>
          </a:ln>
        </p:spPr>
        <p:style>
          <a:lnRef idx="0"/>
          <a:fillRef idx="0"/>
          <a:effectRef idx="0"/>
          <a:fontRef idx="minor"/>
        </p:style>
        <p:txBody>
          <a:bodyPr lIns="90000" rIns="90000" tIns="45000" bIns="45000" anchor="t">
            <a:noAutofit/>
          </a:bodyPr>
          <a:p>
            <a:pPr>
              <a:lnSpc>
                <a:spcPct val="100000"/>
              </a:lnSpc>
            </a:pPr>
            <a:endParaRPr b="0" lang="es-CO" sz="1800" spc="-1" strike="noStrike">
              <a:solidFill>
                <a:srgbClr val="000000"/>
              </a:solidFill>
              <a:latin typeface="Arial"/>
              <a:ea typeface="Arial"/>
            </a:endParaRPr>
          </a:p>
        </p:txBody>
      </p:sp>
      <p:sp>
        <p:nvSpPr>
          <p:cNvPr id="84" name="PlaceHolder 1"/>
          <p:cNvSpPr>
            <a:spLocks noGrp="1"/>
          </p:cNvSpPr>
          <p:nvPr>
            <p:ph type="ftr" idx="31"/>
          </p:nvPr>
        </p:nvSpPr>
        <p:spPr>
          <a:xfrm>
            <a:off x="4165560" y="6356520"/>
            <a:ext cx="385992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s-CO" sz="1400" spc="-1" strike="noStrike">
                <a:solidFill>
                  <a:srgbClr val="000000"/>
                </a:solidFill>
                <a:latin typeface="Times New Roman"/>
              </a:defRPr>
            </a:lvl1pPr>
          </a:lstStyle>
          <a:p>
            <a:pPr indent="0" algn="ctr">
              <a:lnSpc>
                <a:spcPct val="100000"/>
              </a:lnSpc>
              <a:buNone/>
              <a:tabLst>
                <a:tab algn="l" pos="0"/>
              </a:tabLst>
            </a:pPr>
            <a:r>
              <a:rPr b="0" lang="es-CO" sz="1400" spc="-1" strike="noStrike">
                <a:solidFill>
                  <a:srgbClr val="000000"/>
                </a:solidFill>
                <a:latin typeface="Times New Roman"/>
              </a:rPr>
              <a:t>&lt;pie de página&gt;</a:t>
            </a:r>
            <a:endParaRPr b="0" lang="es-CO" sz="1400" spc="-1" strike="noStrike">
              <a:solidFill>
                <a:srgbClr val="000000"/>
              </a:solidFill>
              <a:latin typeface="Times New Roman"/>
            </a:endParaRPr>
          </a:p>
        </p:txBody>
      </p:sp>
      <p:sp>
        <p:nvSpPr>
          <p:cNvPr id="85" name="PlaceHolder 2"/>
          <p:cNvSpPr>
            <a:spLocks noGrp="1"/>
          </p:cNvSpPr>
          <p:nvPr>
            <p:ph type="sldNum" idx="32"/>
          </p:nvPr>
        </p:nvSpPr>
        <p:spPr>
          <a:xfrm>
            <a:off x="8737560" y="6356520"/>
            <a:ext cx="2844000" cy="3643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s-ES" sz="1200" spc="-1" strike="noStrike">
                <a:solidFill>
                  <a:schemeClr val="dk1">
                    <a:tint val="75000"/>
                  </a:schemeClr>
                </a:solidFill>
                <a:latin typeface="Arial"/>
                <a:ea typeface="Arial"/>
              </a:defRPr>
            </a:lvl1pPr>
          </a:lstStyle>
          <a:p>
            <a:pPr indent="0" algn="r" defTabSz="914400">
              <a:lnSpc>
                <a:spcPct val="100000"/>
              </a:lnSpc>
              <a:buNone/>
              <a:tabLst>
                <a:tab algn="l" pos="0"/>
              </a:tabLst>
            </a:pPr>
            <a:fld id="{25D89586-481B-41C4-992D-E0D3EB2AF545}" type="slidenum">
              <a:rPr b="0" lang="es-ES" sz="1200" spc="-1" strike="noStrike">
                <a:solidFill>
                  <a:schemeClr val="dk1">
                    <a:tint val="75000"/>
                  </a:schemeClr>
                </a:solidFill>
                <a:latin typeface="Arial"/>
                <a:ea typeface="Arial"/>
              </a:rPr>
              <a:t>&lt;número&gt;</a:t>
            </a:fld>
            <a:endParaRPr b="0" lang="es-CO" sz="1200" spc="-1" strike="noStrike">
              <a:solidFill>
                <a:srgbClr val="000000"/>
              </a:solidFill>
              <a:latin typeface="Times New Roman"/>
            </a:endParaRPr>
          </a:p>
        </p:txBody>
      </p:sp>
      <p:sp>
        <p:nvSpPr>
          <p:cNvPr id="86" name="PlaceHolder 3"/>
          <p:cNvSpPr>
            <a:spLocks noGrp="1"/>
          </p:cNvSpPr>
          <p:nvPr>
            <p:ph type="dt" idx="33"/>
          </p:nvPr>
        </p:nvSpPr>
        <p:spPr>
          <a:xfrm>
            <a:off x="609480" y="6356520"/>
            <a:ext cx="2844000" cy="364320"/>
          </a:xfrm>
          <a:prstGeom prst="rect">
            <a:avLst/>
          </a:prstGeom>
          <a:noFill/>
          <a:ln w="0">
            <a:noFill/>
          </a:ln>
        </p:spPr>
        <p:txBody>
          <a:bodyPr lIns="91440" rIns="91440" tIns="45720" bIns="45720" anchor="ctr">
            <a:noAutofit/>
          </a:bodyPr>
          <a:lstStyle>
            <a:lvl1pPr indent="0">
              <a:buNone/>
              <a:defRPr b="0" lang="es-CO" sz="1400" spc="-1" strike="noStrike">
                <a:solidFill>
                  <a:srgbClr val="000000"/>
                </a:solidFill>
                <a:latin typeface="Times New Roman"/>
              </a:defRPr>
            </a:lvl1pPr>
          </a:lstStyle>
          <a:p>
            <a:pPr indent="0">
              <a:buNone/>
            </a:pPr>
            <a:r>
              <a:rPr b="0" lang="es-CO" sz="1400" spc="-1" strike="noStrike">
                <a:solidFill>
                  <a:srgbClr val="000000"/>
                </a:solidFill>
                <a:latin typeface="Times New Roman"/>
              </a:rPr>
              <a:t>&lt;fecha/hora&gt;</a:t>
            </a:r>
            <a:endParaRPr b="0" lang="es-CO"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9"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 name="Shape 1059"/>
          <p:cNvSpPr/>
          <p:nvPr/>
        </p:nvSpPr>
        <p:spPr>
          <a:xfrm>
            <a:off x="4976640" y="0"/>
            <a:ext cx="3057480" cy="893160"/>
          </a:xfrm>
          <a:custGeom>
            <a:avLst/>
            <a:gdLst>
              <a:gd name="textAreaLeft" fmla="*/ 0 w 3057480"/>
              <a:gd name="textAreaRight" fmla="*/ 3058200 w 3057480"/>
              <a:gd name="textAreaTop" fmla="*/ 0 h 893160"/>
              <a:gd name="textAreaBottom" fmla="*/ 893880 h 893160"/>
            </a:gdLst>
            <a:ahLst/>
            <a:rect l="textAreaLeft" t="textAreaTop" r="textAreaRight" b="textAreaBottom"/>
            <a:pathLst>
              <a:path stroke="0" w="43200" h="43200">
                <a:moveTo>
                  <a:pt x="0" y="0"/>
                </a:moveTo>
                <a:lnTo>
                  <a:pt x="0" y="0"/>
                </a:lnTo>
                <a:cubicBezTo>
                  <a:pt x="1690" y="6213"/>
                  <a:pt x="3698" y="13338"/>
                  <a:pt x="6091" y="21902"/>
                </a:cubicBezTo>
                <a:lnTo>
                  <a:pt x="6091" y="21902"/>
                </a:lnTo>
                <a:cubicBezTo>
                  <a:pt x="12043" y="43199"/>
                  <a:pt x="17573" y="35347"/>
                  <a:pt x="23417" y="30579"/>
                </a:cubicBezTo>
                <a:lnTo>
                  <a:pt x="23417" y="30579"/>
                </a:lnTo>
                <a:cubicBezTo>
                  <a:pt x="29984" y="25223"/>
                  <a:pt x="42123" y="14119"/>
                  <a:pt x="42860" y="5640"/>
                </a:cubicBezTo>
                <a:lnTo>
                  <a:pt x="42860" y="5640"/>
                </a:lnTo>
                <a:cubicBezTo>
                  <a:pt x="42960" y="4507"/>
                  <a:pt x="43072" y="2479"/>
                  <a:pt x="43200" y="0"/>
                </a:cubicBezTo>
                <a:lnTo>
                  <a:pt x="0" y="0"/>
                </a:lnTo>
                <a:close/>
              </a:path>
            </a:pathLst>
          </a:custGeom>
          <a:solidFill>
            <a:schemeClr val="bg1">
              <a:lumMod val="85000"/>
            </a:schemeClr>
          </a:solidFill>
          <a:ln w="9524">
            <a:solidFill>
              <a:srgbClr val="000000"/>
            </a:solidFill>
            <a:round/>
          </a:ln>
        </p:spPr>
        <p:style>
          <a:lnRef idx="0"/>
          <a:fillRef idx="0"/>
          <a:effectRef idx="0"/>
          <a:fontRef idx="minor"/>
        </p:style>
        <p:txBody>
          <a:bodyPr lIns="90000" rIns="90000" tIns="45000" bIns="45000" anchor="t">
            <a:noAutofit/>
          </a:bodyPr>
          <a:p>
            <a:pPr>
              <a:lnSpc>
                <a:spcPct val="100000"/>
              </a:lnSpc>
            </a:pPr>
            <a:endParaRPr b="0" lang="es-CO" sz="1800" spc="-1" strike="noStrike">
              <a:solidFill>
                <a:srgbClr val="000000"/>
              </a:solidFill>
              <a:latin typeface="Arial"/>
              <a:ea typeface="Arial"/>
            </a:endParaRPr>
          </a:p>
        </p:txBody>
      </p:sp>
      <p:sp>
        <p:nvSpPr>
          <p:cNvPr id="16" name="Shape 1060"/>
          <p:cNvSpPr/>
          <p:nvPr/>
        </p:nvSpPr>
        <p:spPr>
          <a:xfrm>
            <a:off x="-24840" y="0"/>
            <a:ext cx="1398960" cy="1796760"/>
          </a:xfrm>
          <a:custGeom>
            <a:avLst/>
            <a:gdLst>
              <a:gd name="textAreaLeft" fmla="*/ 0 w 1398960"/>
              <a:gd name="textAreaRight" fmla="*/ 1399680 w 1398960"/>
              <a:gd name="textAreaTop" fmla="*/ 0 h 1796760"/>
              <a:gd name="textAreaBottom" fmla="*/ 1797480 h 1796760"/>
            </a:gdLst>
            <a:ahLst/>
            <a:rect l="textAreaLeft" t="textAreaTop" r="textAreaRight" b="textAreaBottom"/>
            <a:pathLst>
              <a:path stroke="0" w="43200" h="43200">
                <a:moveTo>
                  <a:pt x="31743" y="2484"/>
                </a:moveTo>
                <a:lnTo>
                  <a:pt x="31743" y="2484"/>
                </a:lnTo>
                <a:cubicBezTo>
                  <a:pt x="30428" y="1799"/>
                  <a:pt x="28450" y="1080"/>
                  <a:pt x="26054" y="0"/>
                </a:cubicBezTo>
                <a:lnTo>
                  <a:pt x="0" y="0"/>
                </a:lnTo>
                <a:lnTo>
                  <a:pt x="0" y="34200"/>
                </a:lnTo>
                <a:lnTo>
                  <a:pt x="0" y="34200"/>
                </a:lnTo>
                <a:cubicBezTo>
                  <a:pt x="7029" y="37461"/>
                  <a:pt x="14504" y="41491"/>
                  <a:pt x="25070" y="40664"/>
                </a:cubicBezTo>
                <a:lnTo>
                  <a:pt x="25070" y="40664"/>
                </a:lnTo>
                <a:cubicBezTo>
                  <a:pt x="33399" y="40015"/>
                  <a:pt x="43200" y="43200"/>
                  <a:pt x="39593" y="28375"/>
                </a:cubicBezTo>
                <a:lnTo>
                  <a:pt x="39593" y="28375"/>
                </a:lnTo>
                <a:cubicBezTo>
                  <a:pt x="35986" y="13550"/>
                  <a:pt x="38530" y="6023"/>
                  <a:pt x="31743" y="2484"/>
                </a:cubicBezTo>
                <a:close/>
              </a:path>
            </a:pathLst>
          </a:custGeom>
          <a:solidFill>
            <a:schemeClr val="bg1">
              <a:lumMod val="85000"/>
            </a:schemeClr>
          </a:solidFill>
          <a:ln w="9524">
            <a:solidFill>
              <a:srgbClr val="000000"/>
            </a:solidFill>
            <a:round/>
          </a:ln>
        </p:spPr>
        <p:style>
          <a:lnRef idx="0"/>
          <a:fillRef idx="0"/>
          <a:effectRef idx="0"/>
          <a:fontRef idx="minor"/>
        </p:style>
        <p:txBody>
          <a:bodyPr lIns="90000" rIns="90000" tIns="45000" bIns="45000" anchor="t">
            <a:noAutofit/>
          </a:bodyPr>
          <a:p>
            <a:pPr>
              <a:lnSpc>
                <a:spcPct val="100000"/>
              </a:lnSpc>
            </a:pPr>
            <a:endParaRPr b="0" lang="es-CO" sz="1800" spc="-1" strike="noStrike">
              <a:solidFill>
                <a:srgbClr val="000000"/>
              </a:solidFill>
              <a:latin typeface="Arial"/>
              <a:ea typeface="Arial"/>
            </a:endParaRPr>
          </a:p>
        </p:txBody>
      </p:sp>
      <p:sp>
        <p:nvSpPr>
          <p:cNvPr id="17" name="Shape 1061"/>
          <p:cNvSpPr/>
          <p:nvPr/>
        </p:nvSpPr>
        <p:spPr>
          <a:xfrm>
            <a:off x="1637280" y="0"/>
            <a:ext cx="3839040" cy="2608920"/>
          </a:xfrm>
          <a:custGeom>
            <a:avLst/>
            <a:gdLst>
              <a:gd name="textAreaLeft" fmla="*/ 0 w 3839040"/>
              <a:gd name="textAreaRight" fmla="*/ 3839760 w 3839040"/>
              <a:gd name="textAreaTop" fmla="*/ 0 h 2608920"/>
              <a:gd name="textAreaBottom" fmla="*/ 2609640 h 2608920"/>
            </a:gdLst>
            <a:ahLst/>
            <a:rect l="textAreaLeft" t="textAreaTop" r="textAreaRight" b="textAreaBottom"/>
            <a:pathLst>
              <a:path stroke="0" w="43200" h="43200">
                <a:moveTo>
                  <a:pt x="32864" y="0"/>
                </a:moveTo>
                <a:lnTo>
                  <a:pt x="10583" y="0"/>
                </a:lnTo>
                <a:lnTo>
                  <a:pt x="10583" y="0"/>
                </a:lnTo>
                <a:cubicBezTo>
                  <a:pt x="9017" y="532"/>
                  <a:pt x="7515" y="1058"/>
                  <a:pt x="6214" y="1509"/>
                </a:cubicBezTo>
                <a:lnTo>
                  <a:pt x="6214" y="1509"/>
                </a:lnTo>
                <a:cubicBezTo>
                  <a:pt x="1428" y="3166"/>
                  <a:pt x="0" y="6109"/>
                  <a:pt x="212" y="8072"/>
                </a:cubicBezTo>
                <a:lnTo>
                  <a:pt x="212" y="8072"/>
                </a:lnTo>
                <a:cubicBezTo>
                  <a:pt x="758" y="13092"/>
                  <a:pt x="1111" y="20742"/>
                  <a:pt x="1212" y="25114"/>
                </a:cubicBezTo>
                <a:lnTo>
                  <a:pt x="1212" y="25114"/>
                </a:lnTo>
                <a:cubicBezTo>
                  <a:pt x="1301" y="28962"/>
                  <a:pt x="4204" y="30446"/>
                  <a:pt x="6906" y="31937"/>
                </a:cubicBezTo>
                <a:lnTo>
                  <a:pt x="6906" y="31937"/>
                </a:lnTo>
                <a:cubicBezTo>
                  <a:pt x="9246" y="33229"/>
                  <a:pt x="19775" y="38395"/>
                  <a:pt x="22112" y="39685"/>
                </a:cubicBezTo>
                <a:lnTo>
                  <a:pt x="22112" y="39685"/>
                </a:lnTo>
                <a:cubicBezTo>
                  <a:pt x="22112" y="39685"/>
                  <a:pt x="27355" y="43200"/>
                  <a:pt x="30298" y="38395"/>
                </a:cubicBezTo>
                <a:lnTo>
                  <a:pt x="30298" y="38395"/>
                </a:lnTo>
                <a:cubicBezTo>
                  <a:pt x="33277" y="33533"/>
                  <a:pt x="36665" y="27667"/>
                  <a:pt x="39367" y="23576"/>
                </a:cubicBezTo>
                <a:lnTo>
                  <a:pt x="39367" y="23576"/>
                </a:lnTo>
                <a:cubicBezTo>
                  <a:pt x="41761" y="19953"/>
                  <a:pt x="43200" y="17587"/>
                  <a:pt x="40977" y="12816"/>
                </a:cubicBezTo>
                <a:lnTo>
                  <a:pt x="40977" y="12816"/>
                </a:lnTo>
                <a:cubicBezTo>
                  <a:pt x="39697" y="10062"/>
                  <a:pt x="35347" y="3936"/>
                  <a:pt x="32864" y="0"/>
                </a:cubicBezTo>
                <a:close/>
              </a:path>
            </a:pathLst>
          </a:custGeom>
          <a:solidFill>
            <a:schemeClr val="bg1">
              <a:lumMod val="85000"/>
            </a:schemeClr>
          </a:solidFill>
          <a:ln w="9524">
            <a:solidFill>
              <a:srgbClr val="000000"/>
            </a:solidFill>
            <a:round/>
          </a:ln>
        </p:spPr>
        <p:style>
          <a:lnRef idx="0"/>
          <a:fillRef idx="0"/>
          <a:effectRef idx="0"/>
          <a:fontRef idx="minor"/>
        </p:style>
        <p:txBody>
          <a:bodyPr lIns="90000" rIns="90000" tIns="45000" bIns="45000" anchor="t">
            <a:noAutofit/>
          </a:bodyPr>
          <a:p>
            <a:pPr>
              <a:lnSpc>
                <a:spcPct val="100000"/>
              </a:lnSpc>
            </a:pPr>
            <a:endParaRPr b="0" lang="es-CO" sz="1800" spc="-1" strike="noStrike">
              <a:solidFill>
                <a:srgbClr val="000000"/>
              </a:solidFill>
              <a:latin typeface="Arial"/>
              <a:ea typeface="Arial"/>
            </a:endParaRPr>
          </a:p>
        </p:txBody>
      </p:sp>
      <p:sp>
        <p:nvSpPr>
          <p:cNvPr id="18" name="PlaceHolder 1"/>
          <p:cNvSpPr>
            <a:spLocks noGrp="1"/>
          </p:cNvSpPr>
          <p:nvPr>
            <p:ph type="ftr" idx="4"/>
          </p:nvPr>
        </p:nvSpPr>
        <p:spPr>
          <a:xfrm>
            <a:off x="4165560" y="6356520"/>
            <a:ext cx="385992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s-CO" sz="1400" spc="-1" strike="noStrike">
                <a:solidFill>
                  <a:srgbClr val="000000"/>
                </a:solidFill>
                <a:latin typeface="Times New Roman"/>
              </a:defRPr>
            </a:lvl1pPr>
          </a:lstStyle>
          <a:p>
            <a:pPr indent="0" algn="ctr">
              <a:lnSpc>
                <a:spcPct val="100000"/>
              </a:lnSpc>
              <a:buNone/>
              <a:tabLst>
                <a:tab algn="l" pos="0"/>
              </a:tabLst>
            </a:pPr>
            <a:r>
              <a:rPr b="0" lang="es-CO" sz="1400" spc="-1" strike="noStrike">
                <a:solidFill>
                  <a:srgbClr val="000000"/>
                </a:solidFill>
                <a:latin typeface="Times New Roman"/>
              </a:rPr>
              <a:t>&lt;pie de página&gt;</a:t>
            </a:r>
            <a:endParaRPr b="0" lang="es-CO" sz="1400" spc="-1" strike="noStrike">
              <a:solidFill>
                <a:srgbClr val="000000"/>
              </a:solidFill>
              <a:latin typeface="Times New Roman"/>
            </a:endParaRPr>
          </a:p>
        </p:txBody>
      </p:sp>
      <p:sp>
        <p:nvSpPr>
          <p:cNvPr id="19" name="PlaceHolder 2"/>
          <p:cNvSpPr>
            <a:spLocks noGrp="1"/>
          </p:cNvSpPr>
          <p:nvPr>
            <p:ph type="sldNum" idx="5"/>
          </p:nvPr>
        </p:nvSpPr>
        <p:spPr>
          <a:xfrm>
            <a:off x="8737560" y="6356520"/>
            <a:ext cx="2844000" cy="3643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s-ES" sz="1200" spc="-1" strike="noStrike">
                <a:solidFill>
                  <a:schemeClr val="dk1">
                    <a:tint val="75000"/>
                  </a:schemeClr>
                </a:solidFill>
                <a:latin typeface="Arial"/>
                <a:ea typeface="Arial"/>
              </a:defRPr>
            </a:lvl1pPr>
          </a:lstStyle>
          <a:p>
            <a:pPr indent="0" algn="r" defTabSz="914400">
              <a:lnSpc>
                <a:spcPct val="100000"/>
              </a:lnSpc>
              <a:buNone/>
              <a:tabLst>
                <a:tab algn="l" pos="0"/>
              </a:tabLst>
            </a:pPr>
            <a:fld id="{6008EB08-823E-4EA7-B1A8-8028FBA530B3}" type="slidenum">
              <a:rPr b="0" lang="es-ES" sz="1200" spc="-1" strike="noStrike">
                <a:solidFill>
                  <a:schemeClr val="dk1">
                    <a:tint val="75000"/>
                  </a:schemeClr>
                </a:solidFill>
                <a:latin typeface="Arial"/>
                <a:ea typeface="Arial"/>
              </a:rPr>
              <a:t>&lt;número&gt;</a:t>
            </a:fld>
            <a:endParaRPr b="0" lang="es-CO" sz="1200" spc="-1" strike="noStrike">
              <a:solidFill>
                <a:srgbClr val="000000"/>
              </a:solidFill>
              <a:latin typeface="Times New Roman"/>
            </a:endParaRPr>
          </a:p>
        </p:txBody>
      </p:sp>
      <p:sp>
        <p:nvSpPr>
          <p:cNvPr id="20" name="PlaceHolder 3"/>
          <p:cNvSpPr>
            <a:spLocks noGrp="1"/>
          </p:cNvSpPr>
          <p:nvPr>
            <p:ph type="dt" idx="6"/>
          </p:nvPr>
        </p:nvSpPr>
        <p:spPr>
          <a:xfrm>
            <a:off x="609480" y="6356520"/>
            <a:ext cx="2844000" cy="364320"/>
          </a:xfrm>
          <a:prstGeom prst="rect">
            <a:avLst/>
          </a:prstGeom>
          <a:noFill/>
          <a:ln w="0">
            <a:noFill/>
          </a:ln>
        </p:spPr>
        <p:txBody>
          <a:bodyPr lIns="91440" rIns="91440" tIns="45720" bIns="45720" anchor="ctr">
            <a:noAutofit/>
          </a:bodyPr>
          <a:lstStyle>
            <a:lvl1pPr indent="0">
              <a:buNone/>
              <a:defRPr b="0" lang="es-CO" sz="1400" spc="-1" strike="noStrike">
                <a:solidFill>
                  <a:srgbClr val="000000"/>
                </a:solidFill>
                <a:latin typeface="Times New Roman"/>
              </a:defRPr>
            </a:lvl1pPr>
          </a:lstStyle>
          <a:p>
            <a:pPr indent="0">
              <a:buNone/>
            </a:pPr>
            <a:r>
              <a:rPr b="0" lang="es-CO" sz="1400" spc="-1" strike="noStrike">
                <a:solidFill>
                  <a:srgbClr val="000000"/>
                </a:solidFill>
                <a:latin typeface="Times New Roman"/>
              </a:rPr>
              <a:t>&lt;fecha/hora&gt;</a:t>
            </a:r>
            <a:endParaRPr b="0" lang="es-CO"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1"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 name="Shape 1059"/>
          <p:cNvSpPr/>
          <p:nvPr/>
        </p:nvSpPr>
        <p:spPr>
          <a:xfrm>
            <a:off x="4976640" y="0"/>
            <a:ext cx="3057480" cy="893160"/>
          </a:xfrm>
          <a:custGeom>
            <a:avLst/>
            <a:gdLst>
              <a:gd name="textAreaLeft" fmla="*/ 0 w 3057480"/>
              <a:gd name="textAreaRight" fmla="*/ 3058200 w 3057480"/>
              <a:gd name="textAreaTop" fmla="*/ 0 h 893160"/>
              <a:gd name="textAreaBottom" fmla="*/ 893880 h 893160"/>
            </a:gdLst>
            <a:ahLst/>
            <a:rect l="textAreaLeft" t="textAreaTop" r="textAreaRight" b="textAreaBottom"/>
            <a:pathLst>
              <a:path stroke="0" w="43200" h="43200">
                <a:moveTo>
                  <a:pt x="0" y="0"/>
                </a:moveTo>
                <a:lnTo>
                  <a:pt x="0" y="0"/>
                </a:lnTo>
                <a:cubicBezTo>
                  <a:pt x="1690" y="6213"/>
                  <a:pt x="3698" y="13338"/>
                  <a:pt x="6091" y="21902"/>
                </a:cubicBezTo>
                <a:lnTo>
                  <a:pt x="6091" y="21902"/>
                </a:lnTo>
                <a:cubicBezTo>
                  <a:pt x="12043" y="43199"/>
                  <a:pt x="17573" y="35347"/>
                  <a:pt x="23417" y="30579"/>
                </a:cubicBezTo>
                <a:lnTo>
                  <a:pt x="23417" y="30579"/>
                </a:lnTo>
                <a:cubicBezTo>
                  <a:pt x="29984" y="25223"/>
                  <a:pt x="42123" y="14119"/>
                  <a:pt x="42860" y="5640"/>
                </a:cubicBezTo>
                <a:lnTo>
                  <a:pt x="42860" y="5640"/>
                </a:lnTo>
                <a:cubicBezTo>
                  <a:pt x="42960" y="4507"/>
                  <a:pt x="43072" y="2479"/>
                  <a:pt x="43200" y="0"/>
                </a:cubicBezTo>
                <a:lnTo>
                  <a:pt x="0" y="0"/>
                </a:lnTo>
                <a:close/>
              </a:path>
            </a:pathLst>
          </a:custGeom>
          <a:solidFill>
            <a:schemeClr val="bg1">
              <a:lumMod val="85000"/>
            </a:schemeClr>
          </a:solidFill>
          <a:ln w="9524">
            <a:solidFill>
              <a:srgbClr val="000000"/>
            </a:solidFill>
            <a:round/>
          </a:ln>
        </p:spPr>
        <p:style>
          <a:lnRef idx="0"/>
          <a:fillRef idx="0"/>
          <a:effectRef idx="0"/>
          <a:fontRef idx="minor"/>
        </p:style>
        <p:txBody>
          <a:bodyPr lIns="90000" rIns="90000" tIns="45000" bIns="45000" anchor="t">
            <a:noAutofit/>
          </a:bodyPr>
          <a:p>
            <a:pPr>
              <a:lnSpc>
                <a:spcPct val="100000"/>
              </a:lnSpc>
            </a:pPr>
            <a:endParaRPr b="0" lang="es-CO" sz="1800" spc="-1" strike="noStrike">
              <a:solidFill>
                <a:srgbClr val="000000"/>
              </a:solidFill>
              <a:latin typeface="Arial"/>
              <a:ea typeface="Arial"/>
            </a:endParaRPr>
          </a:p>
        </p:txBody>
      </p:sp>
      <p:sp>
        <p:nvSpPr>
          <p:cNvPr id="22" name="Shape 1060"/>
          <p:cNvSpPr/>
          <p:nvPr/>
        </p:nvSpPr>
        <p:spPr>
          <a:xfrm>
            <a:off x="-24840" y="0"/>
            <a:ext cx="1398960" cy="1796760"/>
          </a:xfrm>
          <a:custGeom>
            <a:avLst/>
            <a:gdLst>
              <a:gd name="textAreaLeft" fmla="*/ 0 w 1398960"/>
              <a:gd name="textAreaRight" fmla="*/ 1399680 w 1398960"/>
              <a:gd name="textAreaTop" fmla="*/ 0 h 1796760"/>
              <a:gd name="textAreaBottom" fmla="*/ 1797480 h 1796760"/>
            </a:gdLst>
            <a:ahLst/>
            <a:rect l="textAreaLeft" t="textAreaTop" r="textAreaRight" b="textAreaBottom"/>
            <a:pathLst>
              <a:path stroke="0" w="43200" h="43200">
                <a:moveTo>
                  <a:pt x="31743" y="2484"/>
                </a:moveTo>
                <a:lnTo>
                  <a:pt x="31743" y="2484"/>
                </a:lnTo>
                <a:cubicBezTo>
                  <a:pt x="30428" y="1799"/>
                  <a:pt x="28450" y="1080"/>
                  <a:pt x="26054" y="0"/>
                </a:cubicBezTo>
                <a:lnTo>
                  <a:pt x="0" y="0"/>
                </a:lnTo>
                <a:lnTo>
                  <a:pt x="0" y="34200"/>
                </a:lnTo>
                <a:lnTo>
                  <a:pt x="0" y="34200"/>
                </a:lnTo>
                <a:cubicBezTo>
                  <a:pt x="7029" y="37461"/>
                  <a:pt x="14504" y="41491"/>
                  <a:pt x="25070" y="40664"/>
                </a:cubicBezTo>
                <a:lnTo>
                  <a:pt x="25070" y="40664"/>
                </a:lnTo>
                <a:cubicBezTo>
                  <a:pt x="33399" y="40015"/>
                  <a:pt x="43200" y="43200"/>
                  <a:pt x="39593" y="28375"/>
                </a:cubicBezTo>
                <a:lnTo>
                  <a:pt x="39593" y="28375"/>
                </a:lnTo>
                <a:cubicBezTo>
                  <a:pt x="35986" y="13550"/>
                  <a:pt x="38530" y="6023"/>
                  <a:pt x="31743" y="2484"/>
                </a:cubicBezTo>
                <a:close/>
              </a:path>
            </a:pathLst>
          </a:custGeom>
          <a:solidFill>
            <a:schemeClr val="bg1">
              <a:lumMod val="85000"/>
            </a:schemeClr>
          </a:solidFill>
          <a:ln w="9524">
            <a:solidFill>
              <a:srgbClr val="000000"/>
            </a:solidFill>
            <a:round/>
          </a:ln>
        </p:spPr>
        <p:style>
          <a:lnRef idx="0"/>
          <a:fillRef idx="0"/>
          <a:effectRef idx="0"/>
          <a:fontRef idx="minor"/>
        </p:style>
        <p:txBody>
          <a:bodyPr lIns="90000" rIns="90000" tIns="45000" bIns="45000" anchor="t">
            <a:noAutofit/>
          </a:bodyPr>
          <a:p>
            <a:pPr>
              <a:lnSpc>
                <a:spcPct val="100000"/>
              </a:lnSpc>
            </a:pPr>
            <a:endParaRPr b="0" lang="es-CO" sz="1800" spc="-1" strike="noStrike">
              <a:solidFill>
                <a:srgbClr val="000000"/>
              </a:solidFill>
              <a:latin typeface="Arial"/>
              <a:ea typeface="Arial"/>
            </a:endParaRPr>
          </a:p>
        </p:txBody>
      </p:sp>
      <p:sp>
        <p:nvSpPr>
          <p:cNvPr id="23" name="Shape 1061"/>
          <p:cNvSpPr/>
          <p:nvPr/>
        </p:nvSpPr>
        <p:spPr>
          <a:xfrm>
            <a:off x="1637280" y="0"/>
            <a:ext cx="3839040" cy="2608920"/>
          </a:xfrm>
          <a:custGeom>
            <a:avLst/>
            <a:gdLst>
              <a:gd name="textAreaLeft" fmla="*/ 0 w 3839040"/>
              <a:gd name="textAreaRight" fmla="*/ 3839760 w 3839040"/>
              <a:gd name="textAreaTop" fmla="*/ 0 h 2608920"/>
              <a:gd name="textAreaBottom" fmla="*/ 2609640 h 2608920"/>
            </a:gdLst>
            <a:ahLst/>
            <a:rect l="textAreaLeft" t="textAreaTop" r="textAreaRight" b="textAreaBottom"/>
            <a:pathLst>
              <a:path stroke="0" w="43200" h="43200">
                <a:moveTo>
                  <a:pt x="32864" y="0"/>
                </a:moveTo>
                <a:lnTo>
                  <a:pt x="10583" y="0"/>
                </a:lnTo>
                <a:lnTo>
                  <a:pt x="10583" y="0"/>
                </a:lnTo>
                <a:cubicBezTo>
                  <a:pt x="9017" y="532"/>
                  <a:pt x="7515" y="1058"/>
                  <a:pt x="6214" y="1509"/>
                </a:cubicBezTo>
                <a:lnTo>
                  <a:pt x="6214" y="1509"/>
                </a:lnTo>
                <a:cubicBezTo>
                  <a:pt x="1428" y="3166"/>
                  <a:pt x="0" y="6109"/>
                  <a:pt x="212" y="8072"/>
                </a:cubicBezTo>
                <a:lnTo>
                  <a:pt x="212" y="8072"/>
                </a:lnTo>
                <a:cubicBezTo>
                  <a:pt x="758" y="13092"/>
                  <a:pt x="1111" y="20742"/>
                  <a:pt x="1212" y="25114"/>
                </a:cubicBezTo>
                <a:lnTo>
                  <a:pt x="1212" y="25114"/>
                </a:lnTo>
                <a:cubicBezTo>
                  <a:pt x="1301" y="28962"/>
                  <a:pt x="4204" y="30446"/>
                  <a:pt x="6906" y="31937"/>
                </a:cubicBezTo>
                <a:lnTo>
                  <a:pt x="6906" y="31937"/>
                </a:lnTo>
                <a:cubicBezTo>
                  <a:pt x="9246" y="33229"/>
                  <a:pt x="19775" y="38395"/>
                  <a:pt x="22112" y="39685"/>
                </a:cubicBezTo>
                <a:lnTo>
                  <a:pt x="22112" y="39685"/>
                </a:lnTo>
                <a:cubicBezTo>
                  <a:pt x="22112" y="39685"/>
                  <a:pt x="27355" y="43200"/>
                  <a:pt x="30298" y="38395"/>
                </a:cubicBezTo>
                <a:lnTo>
                  <a:pt x="30298" y="38395"/>
                </a:lnTo>
                <a:cubicBezTo>
                  <a:pt x="33277" y="33533"/>
                  <a:pt x="36665" y="27667"/>
                  <a:pt x="39367" y="23576"/>
                </a:cubicBezTo>
                <a:lnTo>
                  <a:pt x="39367" y="23576"/>
                </a:lnTo>
                <a:cubicBezTo>
                  <a:pt x="41761" y="19953"/>
                  <a:pt x="43200" y="17587"/>
                  <a:pt x="40977" y="12816"/>
                </a:cubicBezTo>
                <a:lnTo>
                  <a:pt x="40977" y="12816"/>
                </a:lnTo>
                <a:cubicBezTo>
                  <a:pt x="39697" y="10062"/>
                  <a:pt x="35347" y="3936"/>
                  <a:pt x="32864" y="0"/>
                </a:cubicBezTo>
                <a:close/>
              </a:path>
            </a:pathLst>
          </a:custGeom>
          <a:solidFill>
            <a:schemeClr val="bg1">
              <a:lumMod val="85000"/>
            </a:schemeClr>
          </a:solidFill>
          <a:ln w="9524">
            <a:solidFill>
              <a:srgbClr val="000000"/>
            </a:solidFill>
            <a:round/>
          </a:ln>
        </p:spPr>
        <p:style>
          <a:lnRef idx="0"/>
          <a:fillRef idx="0"/>
          <a:effectRef idx="0"/>
          <a:fontRef idx="minor"/>
        </p:style>
        <p:txBody>
          <a:bodyPr lIns="90000" rIns="90000" tIns="45000" bIns="45000" anchor="t">
            <a:noAutofit/>
          </a:bodyPr>
          <a:p>
            <a:pPr>
              <a:lnSpc>
                <a:spcPct val="100000"/>
              </a:lnSpc>
            </a:pPr>
            <a:endParaRPr b="0" lang="es-CO" sz="1800" spc="-1" strike="noStrike">
              <a:solidFill>
                <a:srgbClr val="000000"/>
              </a:solidFill>
              <a:latin typeface="Arial"/>
              <a:ea typeface="Arial"/>
            </a:endParaRPr>
          </a:p>
        </p:txBody>
      </p:sp>
      <p:sp>
        <p:nvSpPr>
          <p:cNvPr id="24" name="PlaceHolder 1"/>
          <p:cNvSpPr>
            <a:spLocks noGrp="1"/>
          </p:cNvSpPr>
          <p:nvPr>
            <p:ph type="ftr" idx="7"/>
          </p:nvPr>
        </p:nvSpPr>
        <p:spPr>
          <a:xfrm>
            <a:off x="4165560" y="6356520"/>
            <a:ext cx="385992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s-CO" sz="1400" spc="-1" strike="noStrike">
                <a:solidFill>
                  <a:srgbClr val="000000"/>
                </a:solidFill>
                <a:latin typeface="Times New Roman"/>
              </a:defRPr>
            </a:lvl1pPr>
          </a:lstStyle>
          <a:p>
            <a:pPr indent="0" algn="ctr">
              <a:lnSpc>
                <a:spcPct val="100000"/>
              </a:lnSpc>
              <a:buNone/>
              <a:tabLst>
                <a:tab algn="l" pos="0"/>
              </a:tabLst>
            </a:pPr>
            <a:r>
              <a:rPr b="0" lang="es-CO" sz="1400" spc="-1" strike="noStrike">
                <a:solidFill>
                  <a:srgbClr val="000000"/>
                </a:solidFill>
                <a:latin typeface="Times New Roman"/>
              </a:rPr>
              <a:t>&lt;pie de página&gt;</a:t>
            </a:r>
            <a:endParaRPr b="0" lang="es-CO" sz="1400" spc="-1" strike="noStrike">
              <a:solidFill>
                <a:srgbClr val="000000"/>
              </a:solidFill>
              <a:latin typeface="Times New Roman"/>
            </a:endParaRPr>
          </a:p>
        </p:txBody>
      </p:sp>
      <p:sp>
        <p:nvSpPr>
          <p:cNvPr id="25" name="PlaceHolder 2"/>
          <p:cNvSpPr>
            <a:spLocks noGrp="1"/>
          </p:cNvSpPr>
          <p:nvPr>
            <p:ph type="sldNum" idx="8"/>
          </p:nvPr>
        </p:nvSpPr>
        <p:spPr>
          <a:xfrm>
            <a:off x="8737560" y="6356520"/>
            <a:ext cx="2844000" cy="3643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s-ES" sz="1200" spc="-1" strike="noStrike">
                <a:solidFill>
                  <a:schemeClr val="dk1">
                    <a:tint val="75000"/>
                  </a:schemeClr>
                </a:solidFill>
                <a:latin typeface="Arial"/>
                <a:ea typeface="Arial"/>
              </a:defRPr>
            </a:lvl1pPr>
          </a:lstStyle>
          <a:p>
            <a:pPr indent="0" algn="r" defTabSz="914400">
              <a:lnSpc>
                <a:spcPct val="100000"/>
              </a:lnSpc>
              <a:buNone/>
              <a:tabLst>
                <a:tab algn="l" pos="0"/>
              </a:tabLst>
            </a:pPr>
            <a:fld id="{AEE7664A-0171-427B-9227-AF8611FDEB52}" type="slidenum">
              <a:rPr b="0" lang="es-ES" sz="1200" spc="-1" strike="noStrike">
                <a:solidFill>
                  <a:schemeClr val="dk1">
                    <a:tint val="75000"/>
                  </a:schemeClr>
                </a:solidFill>
                <a:latin typeface="Arial"/>
                <a:ea typeface="Arial"/>
              </a:rPr>
              <a:t>&lt;número&gt;</a:t>
            </a:fld>
            <a:endParaRPr b="0" lang="es-CO" sz="1200" spc="-1" strike="noStrike">
              <a:solidFill>
                <a:srgbClr val="000000"/>
              </a:solidFill>
              <a:latin typeface="Times New Roman"/>
            </a:endParaRPr>
          </a:p>
        </p:txBody>
      </p:sp>
      <p:sp>
        <p:nvSpPr>
          <p:cNvPr id="26" name="PlaceHolder 3"/>
          <p:cNvSpPr>
            <a:spLocks noGrp="1"/>
          </p:cNvSpPr>
          <p:nvPr>
            <p:ph type="dt" idx="9"/>
          </p:nvPr>
        </p:nvSpPr>
        <p:spPr>
          <a:xfrm>
            <a:off x="609480" y="6356520"/>
            <a:ext cx="2844000" cy="364320"/>
          </a:xfrm>
          <a:prstGeom prst="rect">
            <a:avLst/>
          </a:prstGeom>
          <a:noFill/>
          <a:ln w="0">
            <a:noFill/>
          </a:ln>
        </p:spPr>
        <p:txBody>
          <a:bodyPr lIns="91440" rIns="91440" tIns="45720" bIns="45720" anchor="ctr">
            <a:noAutofit/>
          </a:bodyPr>
          <a:lstStyle>
            <a:lvl1pPr indent="0">
              <a:buNone/>
              <a:defRPr b="0" lang="es-CO" sz="1400" spc="-1" strike="noStrike">
                <a:solidFill>
                  <a:srgbClr val="000000"/>
                </a:solidFill>
                <a:latin typeface="Times New Roman"/>
              </a:defRPr>
            </a:lvl1pPr>
          </a:lstStyle>
          <a:p>
            <a:pPr indent="0">
              <a:buNone/>
            </a:pPr>
            <a:r>
              <a:rPr b="0" lang="es-CO" sz="1400" spc="-1" strike="noStrike">
                <a:solidFill>
                  <a:srgbClr val="000000"/>
                </a:solidFill>
                <a:latin typeface="Times New Roman"/>
              </a:rPr>
              <a:t>&lt;fecha/hora&gt;</a:t>
            </a:r>
            <a:endParaRPr b="0" lang="es-CO"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3" r:id="rId2"/>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 name="Shape 1059"/>
          <p:cNvSpPr/>
          <p:nvPr/>
        </p:nvSpPr>
        <p:spPr>
          <a:xfrm>
            <a:off x="4976640" y="0"/>
            <a:ext cx="3057480" cy="893160"/>
          </a:xfrm>
          <a:custGeom>
            <a:avLst/>
            <a:gdLst>
              <a:gd name="textAreaLeft" fmla="*/ 0 w 3057480"/>
              <a:gd name="textAreaRight" fmla="*/ 3058200 w 3057480"/>
              <a:gd name="textAreaTop" fmla="*/ 0 h 893160"/>
              <a:gd name="textAreaBottom" fmla="*/ 893880 h 893160"/>
            </a:gdLst>
            <a:ahLst/>
            <a:rect l="textAreaLeft" t="textAreaTop" r="textAreaRight" b="textAreaBottom"/>
            <a:pathLst>
              <a:path stroke="0" w="43200" h="43200">
                <a:moveTo>
                  <a:pt x="0" y="0"/>
                </a:moveTo>
                <a:lnTo>
                  <a:pt x="0" y="0"/>
                </a:lnTo>
                <a:cubicBezTo>
                  <a:pt x="1690" y="6213"/>
                  <a:pt x="3698" y="13338"/>
                  <a:pt x="6091" y="21902"/>
                </a:cubicBezTo>
                <a:lnTo>
                  <a:pt x="6091" y="21902"/>
                </a:lnTo>
                <a:cubicBezTo>
                  <a:pt x="12043" y="43199"/>
                  <a:pt x="17573" y="35347"/>
                  <a:pt x="23417" y="30579"/>
                </a:cubicBezTo>
                <a:lnTo>
                  <a:pt x="23417" y="30579"/>
                </a:lnTo>
                <a:cubicBezTo>
                  <a:pt x="29984" y="25223"/>
                  <a:pt x="42123" y="14119"/>
                  <a:pt x="42860" y="5640"/>
                </a:cubicBezTo>
                <a:lnTo>
                  <a:pt x="42860" y="5640"/>
                </a:lnTo>
                <a:cubicBezTo>
                  <a:pt x="42960" y="4507"/>
                  <a:pt x="43072" y="2479"/>
                  <a:pt x="43200" y="0"/>
                </a:cubicBezTo>
                <a:lnTo>
                  <a:pt x="0" y="0"/>
                </a:lnTo>
                <a:close/>
              </a:path>
            </a:pathLst>
          </a:custGeom>
          <a:solidFill>
            <a:schemeClr val="bg1">
              <a:lumMod val="85000"/>
            </a:schemeClr>
          </a:solidFill>
          <a:ln w="9524">
            <a:solidFill>
              <a:srgbClr val="000000"/>
            </a:solidFill>
            <a:round/>
          </a:ln>
        </p:spPr>
        <p:style>
          <a:lnRef idx="0"/>
          <a:fillRef idx="0"/>
          <a:effectRef idx="0"/>
          <a:fontRef idx="minor"/>
        </p:style>
        <p:txBody>
          <a:bodyPr lIns="90000" rIns="90000" tIns="45000" bIns="45000" anchor="t">
            <a:noAutofit/>
          </a:bodyPr>
          <a:p>
            <a:pPr>
              <a:lnSpc>
                <a:spcPct val="100000"/>
              </a:lnSpc>
            </a:pPr>
            <a:endParaRPr b="0" lang="es-CO" sz="1800" spc="-1" strike="noStrike">
              <a:solidFill>
                <a:srgbClr val="000000"/>
              </a:solidFill>
              <a:latin typeface="Arial"/>
              <a:ea typeface="Arial"/>
            </a:endParaRPr>
          </a:p>
        </p:txBody>
      </p:sp>
      <p:sp>
        <p:nvSpPr>
          <p:cNvPr id="28" name="Shape 1060"/>
          <p:cNvSpPr/>
          <p:nvPr/>
        </p:nvSpPr>
        <p:spPr>
          <a:xfrm>
            <a:off x="-24840" y="0"/>
            <a:ext cx="1398960" cy="1796760"/>
          </a:xfrm>
          <a:custGeom>
            <a:avLst/>
            <a:gdLst>
              <a:gd name="textAreaLeft" fmla="*/ 0 w 1398960"/>
              <a:gd name="textAreaRight" fmla="*/ 1399680 w 1398960"/>
              <a:gd name="textAreaTop" fmla="*/ 0 h 1796760"/>
              <a:gd name="textAreaBottom" fmla="*/ 1797480 h 1796760"/>
            </a:gdLst>
            <a:ahLst/>
            <a:rect l="textAreaLeft" t="textAreaTop" r="textAreaRight" b="textAreaBottom"/>
            <a:pathLst>
              <a:path stroke="0" w="43200" h="43200">
                <a:moveTo>
                  <a:pt x="31743" y="2484"/>
                </a:moveTo>
                <a:lnTo>
                  <a:pt x="31743" y="2484"/>
                </a:lnTo>
                <a:cubicBezTo>
                  <a:pt x="30428" y="1799"/>
                  <a:pt x="28450" y="1080"/>
                  <a:pt x="26054" y="0"/>
                </a:cubicBezTo>
                <a:lnTo>
                  <a:pt x="0" y="0"/>
                </a:lnTo>
                <a:lnTo>
                  <a:pt x="0" y="34200"/>
                </a:lnTo>
                <a:lnTo>
                  <a:pt x="0" y="34200"/>
                </a:lnTo>
                <a:cubicBezTo>
                  <a:pt x="7029" y="37461"/>
                  <a:pt x="14504" y="41491"/>
                  <a:pt x="25070" y="40664"/>
                </a:cubicBezTo>
                <a:lnTo>
                  <a:pt x="25070" y="40664"/>
                </a:lnTo>
                <a:cubicBezTo>
                  <a:pt x="33399" y="40015"/>
                  <a:pt x="43200" y="43200"/>
                  <a:pt x="39593" y="28375"/>
                </a:cubicBezTo>
                <a:lnTo>
                  <a:pt x="39593" y="28375"/>
                </a:lnTo>
                <a:cubicBezTo>
                  <a:pt x="35986" y="13550"/>
                  <a:pt x="38530" y="6023"/>
                  <a:pt x="31743" y="2484"/>
                </a:cubicBezTo>
                <a:close/>
              </a:path>
            </a:pathLst>
          </a:custGeom>
          <a:solidFill>
            <a:schemeClr val="bg1">
              <a:lumMod val="85000"/>
            </a:schemeClr>
          </a:solidFill>
          <a:ln w="9524">
            <a:solidFill>
              <a:srgbClr val="000000"/>
            </a:solidFill>
            <a:round/>
          </a:ln>
        </p:spPr>
        <p:style>
          <a:lnRef idx="0"/>
          <a:fillRef idx="0"/>
          <a:effectRef idx="0"/>
          <a:fontRef idx="minor"/>
        </p:style>
        <p:txBody>
          <a:bodyPr lIns="90000" rIns="90000" tIns="45000" bIns="45000" anchor="t">
            <a:noAutofit/>
          </a:bodyPr>
          <a:p>
            <a:pPr>
              <a:lnSpc>
                <a:spcPct val="100000"/>
              </a:lnSpc>
            </a:pPr>
            <a:endParaRPr b="0" lang="es-CO" sz="1800" spc="-1" strike="noStrike">
              <a:solidFill>
                <a:srgbClr val="000000"/>
              </a:solidFill>
              <a:latin typeface="Arial"/>
              <a:ea typeface="Arial"/>
            </a:endParaRPr>
          </a:p>
        </p:txBody>
      </p:sp>
      <p:sp>
        <p:nvSpPr>
          <p:cNvPr id="29" name="Shape 1061"/>
          <p:cNvSpPr/>
          <p:nvPr/>
        </p:nvSpPr>
        <p:spPr>
          <a:xfrm>
            <a:off x="1637280" y="0"/>
            <a:ext cx="3839040" cy="2608920"/>
          </a:xfrm>
          <a:custGeom>
            <a:avLst/>
            <a:gdLst>
              <a:gd name="textAreaLeft" fmla="*/ 0 w 3839040"/>
              <a:gd name="textAreaRight" fmla="*/ 3839760 w 3839040"/>
              <a:gd name="textAreaTop" fmla="*/ 0 h 2608920"/>
              <a:gd name="textAreaBottom" fmla="*/ 2609640 h 2608920"/>
            </a:gdLst>
            <a:ahLst/>
            <a:rect l="textAreaLeft" t="textAreaTop" r="textAreaRight" b="textAreaBottom"/>
            <a:pathLst>
              <a:path stroke="0" w="43200" h="43200">
                <a:moveTo>
                  <a:pt x="32864" y="0"/>
                </a:moveTo>
                <a:lnTo>
                  <a:pt x="10583" y="0"/>
                </a:lnTo>
                <a:lnTo>
                  <a:pt x="10583" y="0"/>
                </a:lnTo>
                <a:cubicBezTo>
                  <a:pt x="9017" y="532"/>
                  <a:pt x="7515" y="1058"/>
                  <a:pt x="6214" y="1509"/>
                </a:cubicBezTo>
                <a:lnTo>
                  <a:pt x="6214" y="1509"/>
                </a:lnTo>
                <a:cubicBezTo>
                  <a:pt x="1428" y="3166"/>
                  <a:pt x="0" y="6109"/>
                  <a:pt x="212" y="8072"/>
                </a:cubicBezTo>
                <a:lnTo>
                  <a:pt x="212" y="8072"/>
                </a:lnTo>
                <a:cubicBezTo>
                  <a:pt x="758" y="13092"/>
                  <a:pt x="1111" y="20742"/>
                  <a:pt x="1212" y="25114"/>
                </a:cubicBezTo>
                <a:lnTo>
                  <a:pt x="1212" y="25114"/>
                </a:lnTo>
                <a:cubicBezTo>
                  <a:pt x="1301" y="28962"/>
                  <a:pt x="4204" y="30446"/>
                  <a:pt x="6906" y="31937"/>
                </a:cubicBezTo>
                <a:lnTo>
                  <a:pt x="6906" y="31937"/>
                </a:lnTo>
                <a:cubicBezTo>
                  <a:pt x="9246" y="33229"/>
                  <a:pt x="19775" y="38395"/>
                  <a:pt x="22112" y="39685"/>
                </a:cubicBezTo>
                <a:lnTo>
                  <a:pt x="22112" y="39685"/>
                </a:lnTo>
                <a:cubicBezTo>
                  <a:pt x="22112" y="39685"/>
                  <a:pt x="27355" y="43200"/>
                  <a:pt x="30298" y="38395"/>
                </a:cubicBezTo>
                <a:lnTo>
                  <a:pt x="30298" y="38395"/>
                </a:lnTo>
                <a:cubicBezTo>
                  <a:pt x="33277" y="33533"/>
                  <a:pt x="36665" y="27667"/>
                  <a:pt x="39367" y="23576"/>
                </a:cubicBezTo>
                <a:lnTo>
                  <a:pt x="39367" y="23576"/>
                </a:lnTo>
                <a:cubicBezTo>
                  <a:pt x="41761" y="19953"/>
                  <a:pt x="43200" y="17587"/>
                  <a:pt x="40977" y="12816"/>
                </a:cubicBezTo>
                <a:lnTo>
                  <a:pt x="40977" y="12816"/>
                </a:lnTo>
                <a:cubicBezTo>
                  <a:pt x="39697" y="10062"/>
                  <a:pt x="35347" y="3936"/>
                  <a:pt x="32864" y="0"/>
                </a:cubicBezTo>
                <a:close/>
              </a:path>
            </a:pathLst>
          </a:custGeom>
          <a:solidFill>
            <a:schemeClr val="bg1">
              <a:lumMod val="85000"/>
            </a:schemeClr>
          </a:solidFill>
          <a:ln w="9524">
            <a:solidFill>
              <a:srgbClr val="000000"/>
            </a:solidFill>
            <a:round/>
          </a:ln>
        </p:spPr>
        <p:style>
          <a:lnRef idx="0"/>
          <a:fillRef idx="0"/>
          <a:effectRef idx="0"/>
          <a:fontRef idx="minor"/>
        </p:style>
        <p:txBody>
          <a:bodyPr lIns="90000" rIns="90000" tIns="45000" bIns="45000" anchor="t">
            <a:noAutofit/>
          </a:bodyPr>
          <a:p>
            <a:pPr>
              <a:lnSpc>
                <a:spcPct val="100000"/>
              </a:lnSpc>
            </a:pPr>
            <a:endParaRPr b="0" lang="es-CO" sz="1800" spc="-1" strike="noStrike">
              <a:solidFill>
                <a:srgbClr val="000000"/>
              </a:solidFill>
              <a:latin typeface="Arial"/>
              <a:ea typeface="Arial"/>
            </a:endParaRPr>
          </a:p>
        </p:txBody>
      </p:sp>
      <p:sp>
        <p:nvSpPr>
          <p:cNvPr id="30" name="PlaceHolder 1"/>
          <p:cNvSpPr>
            <a:spLocks noGrp="1"/>
          </p:cNvSpPr>
          <p:nvPr>
            <p:ph type="title"/>
          </p:nvPr>
        </p:nvSpPr>
        <p:spPr>
          <a:xfrm>
            <a:off x="609480" y="274680"/>
            <a:ext cx="10972080" cy="1142280"/>
          </a:xfrm>
          <a:prstGeom prst="rect">
            <a:avLst/>
          </a:prstGeom>
          <a:noFill/>
          <a:ln w="0">
            <a:noFill/>
          </a:ln>
        </p:spPr>
        <p:txBody>
          <a:bodyPr lIns="0" rIns="0" tIns="0" bIns="0" anchor="ctr">
            <a:noAutofit/>
          </a:bodyPr>
          <a:p>
            <a:pPr indent="0">
              <a:buNone/>
            </a:pPr>
            <a:r>
              <a:rPr b="0" lang="es-CO" sz="1800" spc="-1" strike="noStrike">
                <a:solidFill>
                  <a:srgbClr val="000000"/>
                </a:solidFill>
                <a:latin typeface="Arial"/>
              </a:rPr>
              <a:t>Pulse para editar el formato del texto de título</a:t>
            </a:r>
            <a:endParaRPr b="0" lang="es-CO" sz="1800" spc="-1" strike="noStrike">
              <a:solidFill>
                <a:srgbClr val="000000"/>
              </a:solidFill>
              <a:latin typeface="Arial"/>
            </a:endParaRPr>
          </a:p>
        </p:txBody>
      </p:sp>
      <p:sp>
        <p:nvSpPr>
          <p:cNvPr id="31" name="PlaceHolder 2"/>
          <p:cNvSpPr>
            <a:spLocks noGrp="1"/>
          </p:cNvSpPr>
          <p:nvPr>
            <p:ph type="body"/>
          </p:nvPr>
        </p:nvSpPr>
        <p:spPr>
          <a:xfrm>
            <a:off x="609480" y="1600200"/>
            <a:ext cx="10972080" cy="45252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s-CO" sz="1800" spc="-1" strike="noStrike">
                <a:solidFill>
                  <a:srgbClr val="000000"/>
                </a:solidFill>
                <a:latin typeface="Arial"/>
              </a:rPr>
              <a:t>Pulse para editar el formato de texto del esquema</a:t>
            </a:r>
            <a:endParaRPr b="0" lang="es-CO"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s-CO" sz="1800" spc="-1" strike="noStrike">
                <a:solidFill>
                  <a:srgbClr val="000000"/>
                </a:solidFill>
                <a:latin typeface="Arial"/>
              </a:rPr>
              <a:t>Segundo nivel del esquema</a:t>
            </a:r>
            <a:endParaRPr b="0" lang="es-CO"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s-CO" sz="1800" spc="-1" strike="noStrike">
                <a:solidFill>
                  <a:srgbClr val="000000"/>
                </a:solidFill>
                <a:latin typeface="Arial"/>
              </a:rPr>
              <a:t>Tercer nivel del esquema</a:t>
            </a:r>
            <a:endParaRPr b="0" lang="es-CO"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s-CO" sz="1800" spc="-1" strike="noStrike">
                <a:solidFill>
                  <a:srgbClr val="000000"/>
                </a:solidFill>
                <a:latin typeface="Arial"/>
              </a:rPr>
              <a:t>Cuarto nivel del esquema</a:t>
            </a:r>
            <a:endParaRPr b="0" lang="es-CO"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s-CO" sz="1800" spc="-1" strike="noStrike">
                <a:solidFill>
                  <a:srgbClr val="000000"/>
                </a:solidFill>
                <a:latin typeface="Arial"/>
              </a:rPr>
              <a:t>Quinto nivel del esquema</a:t>
            </a:r>
            <a:endParaRPr b="0" lang="es-CO"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s-CO" sz="1800" spc="-1" strike="noStrike">
                <a:solidFill>
                  <a:srgbClr val="000000"/>
                </a:solidFill>
                <a:latin typeface="Arial"/>
              </a:rPr>
              <a:t>Sexto nivel del esquema</a:t>
            </a:r>
            <a:endParaRPr b="0" lang="es-CO"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s-CO" sz="1800" spc="-1" strike="noStrike">
                <a:solidFill>
                  <a:srgbClr val="000000"/>
                </a:solidFill>
                <a:latin typeface="Arial"/>
              </a:rPr>
              <a:t>Séptimo nivel del esquema</a:t>
            </a:r>
            <a:endParaRPr b="0" lang="es-CO" sz="1800" spc="-1" strike="noStrike">
              <a:solidFill>
                <a:srgbClr val="000000"/>
              </a:solidFill>
              <a:latin typeface="Arial"/>
            </a:endParaRPr>
          </a:p>
        </p:txBody>
      </p:sp>
      <p:sp>
        <p:nvSpPr>
          <p:cNvPr id="32" name="PlaceHolder 3"/>
          <p:cNvSpPr>
            <a:spLocks noGrp="1"/>
          </p:cNvSpPr>
          <p:nvPr>
            <p:ph type="ftr" idx="10"/>
          </p:nvPr>
        </p:nvSpPr>
        <p:spPr>
          <a:xfrm>
            <a:off x="4165560" y="6356520"/>
            <a:ext cx="385992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s-CO" sz="1400" spc="-1" strike="noStrike">
                <a:solidFill>
                  <a:srgbClr val="000000"/>
                </a:solidFill>
                <a:latin typeface="Times New Roman"/>
              </a:defRPr>
            </a:lvl1pPr>
          </a:lstStyle>
          <a:p>
            <a:pPr indent="0" algn="ctr">
              <a:lnSpc>
                <a:spcPct val="100000"/>
              </a:lnSpc>
              <a:buNone/>
              <a:tabLst>
                <a:tab algn="l" pos="0"/>
              </a:tabLst>
            </a:pPr>
            <a:r>
              <a:rPr b="0" lang="es-CO" sz="1400" spc="-1" strike="noStrike">
                <a:solidFill>
                  <a:srgbClr val="000000"/>
                </a:solidFill>
                <a:latin typeface="Times New Roman"/>
              </a:rPr>
              <a:t>&lt;pie de página&gt;</a:t>
            </a:r>
            <a:endParaRPr b="0" lang="es-CO" sz="1400" spc="-1" strike="noStrike">
              <a:solidFill>
                <a:srgbClr val="000000"/>
              </a:solidFill>
              <a:latin typeface="Times New Roman"/>
            </a:endParaRPr>
          </a:p>
        </p:txBody>
      </p:sp>
      <p:sp>
        <p:nvSpPr>
          <p:cNvPr id="33" name="PlaceHolder 4"/>
          <p:cNvSpPr>
            <a:spLocks noGrp="1"/>
          </p:cNvSpPr>
          <p:nvPr>
            <p:ph type="sldNum" idx="11"/>
          </p:nvPr>
        </p:nvSpPr>
        <p:spPr>
          <a:xfrm>
            <a:off x="8737560" y="6356520"/>
            <a:ext cx="2844000" cy="3643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s-ES" sz="1200" spc="-1" strike="noStrike">
                <a:solidFill>
                  <a:schemeClr val="dk1">
                    <a:tint val="75000"/>
                  </a:schemeClr>
                </a:solidFill>
                <a:latin typeface="Arial"/>
                <a:ea typeface="Arial"/>
              </a:defRPr>
            </a:lvl1pPr>
          </a:lstStyle>
          <a:p>
            <a:pPr indent="0" algn="r" defTabSz="914400">
              <a:lnSpc>
                <a:spcPct val="100000"/>
              </a:lnSpc>
              <a:buNone/>
              <a:tabLst>
                <a:tab algn="l" pos="0"/>
              </a:tabLst>
            </a:pPr>
            <a:fld id="{EDD085B2-329F-462B-8A0E-07B849BA6244}" type="slidenum">
              <a:rPr b="0" lang="es-ES" sz="1200" spc="-1" strike="noStrike">
                <a:solidFill>
                  <a:schemeClr val="dk1">
                    <a:tint val="75000"/>
                  </a:schemeClr>
                </a:solidFill>
                <a:latin typeface="Arial"/>
                <a:ea typeface="Arial"/>
              </a:rPr>
              <a:t>&lt;número&gt;</a:t>
            </a:fld>
            <a:endParaRPr b="0" lang="es-CO" sz="1200" spc="-1" strike="noStrike">
              <a:solidFill>
                <a:srgbClr val="000000"/>
              </a:solidFill>
              <a:latin typeface="Times New Roman"/>
            </a:endParaRPr>
          </a:p>
        </p:txBody>
      </p:sp>
      <p:sp>
        <p:nvSpPr>
          <p:cNvPr id="34" name="PlaceHolder 5"/>
          <p:cNvSpPr>
            <a:spLocks noGrp="1"/>
          </p:cNvSpPr>
          <p:nvPr>
            <p:ph type="dt" idx="12"/>
          </p:nvPr>
        </p:nvSpPr>
        <p:spPr>
          <a:xfrm>
            <a:off x="609480" y="6356520"/>
            <a:ext cx="2844000" cy="364320"/>
          </a:xfrm>
          <a:prstGeom prst="rect">
            <a:avLst/>
          </a:prstGeom>
          <a:noFill/>
          <a:ln w="0">
            <a:noFill/>
          </a:ln>
        </p:spPr>
        <p:txBody>
          <a:bodyPr lIns="91440" rIns="91440" tIns="45720" bIns="45720" anchor="ctr">
            <a:noAutofit/>
          </a:bodyPr>
          <a:lstStyle>
            <a:lvl1pPr indent="0">
              <a:buNone/>
              <a:defRPr b="0" lang="es-CO" sz="1400" spc="-1" strike="noStrike">
                <a:solidFill>
                  <a:srgbClr val="000000"/>
                </a:solidFill>
                <a:latin typeface="Times New Roman"/>
              </a:defRPr>
            </a:lvl1pPr>
          </a:lstStyle>
          <a:p>
            <a:pPr indent="0">
              <a:buNone/>
            </a:pPr>
            <a:r>
              <a:rPr b="0" lang="es-CO" sz="1400" spc="-1" strike="noStrike">
                <a:solidFill>
                  <a:srgbClr val="000000"/>
                </a:solidFill>
                <a:latin typeface="Times New Roman"/>
              </a:rPr>
              <a:t>&lt;fecha/hora&gt;</a:t>
            </a:r>
            <a:endParaRPr b="0" lang="es-CO"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5" r:id="rId2"/>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 name="Shape 1059"/>
          <p:cNvSpPr/>
          <p:nvPr/>
        </p:nvSpPr>
        <p:spPr>
          <a:xfrm>
            <a:off x="4976640" y="0"/>
            <a:ext cx="3057480" cy="893160"/>
          </a:xfrm>
          <a:custGeom>
            <a:avLst/>
            <a:gdLst>
              <a:gd name="textAreaLeft" fmla="*/ 0 w 3057480"/>
              <a:gd name="textAreaRight" fmla="*/ 3058200 w 3057480"/>
              <a:gd name="textAreaTop" fmla="*/ 0 h 893160"/>
              <a:gd name="textAreaBottom" fmla="*/ 893880 h 893160"/>
            </a:gdLst>
            <a:ahLst/>
            <a:rect l="textAreaLeft" t="textAreaTop" r="textAreaRight" b="textAreaBottom"/>
            <a:pathLst>
              <a:path stroke="0" w="43200" h="43200">
                <a:moveTo>
                  <a:pt x="0" y="0"/>
                </a:moveTo>
                <a:lnTo>
                  <a:pt x="0" y="0"/>
                </a:lnTo>
                <a:cubicBezTo>
                  <a:pt x="1690" y="6213"/>
                  <a:pt x="3698" y="13338"/>
                  <a:pt x="6091" y="21902"/>
                </a:cubicBezTo>
                <a:lnTo>
                  <a:pt x="6091" y="21902"/>
                </a:lnTo>
                <a:cubicBezTo>
                  <a:pt x="12043" y="43199"/>
                  <a:pt x="17573" y="35347"/>
                  <a:pt x="23417" y="30579"/>
                </a:cubicBezTo>
                <a:lnTo>
                  <a:pt x="23417" y="30579"/>
                </a:lnTo>
                <a:cubicBezTo>
                  <a:pt x="29984" y="25223"/>
                  <a:pt x="42123" y="14119"/>
                  <a:pt x="42860" y="5640"/>
                </a:cubicBezTo>
                <a:lnTo>
                  <a:pt x="42860" y="5640"/>
                </a:lnTo>
                <a:cubicBezTo>
                  <a:pt x="42960" y="4507"/>
                  <a:pt x="43072" y="2479"/>
                  <a:pt x="43200" y="0"/>
                </a:cubicBezTo>
                <a:lnTo>
                  <a:pt x="0" y="0"/>
                </a:lnTo>
                <a:close/>
              </a:path>
            </a:pathLst>
          </a:custGeom>
          <a:solidFill>
            <a:schemeClr val="bg1">
              <a:lumMod val="85000"/>
            </a:schemeClr>
          </a:solidFill>
          <a:ln w="9524">
            <a:solidFill>
              <a:srgbClr val="000000"/>
            </a:solidFill>
            <a:round/>
          </a:ln>
        </p:spPr>
        <p:style>
          <a:lnRef idx="0"/>
          <a:fillRef idx="0"/>
          <a:effectRef idx="0"/>
          <a:fontRef idx="minor"/>
        </p:style>
        <p:txBody>
          <a:bodyPr lIns="90000" rIns="90000" tIns="45000" bIns="45000" anchor="t">
            <a:noAutofit/>
          </a:bodyPr>
          <a:p>
            <a:pPr>
              <a:lnSpc>
                <a:spcPct val="100000"/>
              </a:lnSpc>
            </a:pPr>
            <a:endParaRPr b="0" lang="es-CO" sz="1800" spc="-1" strike="noStrike">
              <a:solidFill>
                <a:srgbClr val="000000"/>
              </a:solidFill>
              <a:latin typeface="Arial"/>
              <a:ea typeface="Arial"/>
            </a:endParaRPr>
          </a:p>
        </p:txBody>
      </p:sp>
      <p:sp>
        <p:nvSpPr>
          <p:cNvPr id="38" name="Shape 1060"/>
          <p:cNvSpPr/>
          <p:nvPr/>
        </p:nvSpPr>
        <p:spPr>
          <a:xfrm>
            <a:off x="-24840" y="0"/>
            <a:ext cx="1398960" cy="1796760"/>
          </a:xfrm>
          <a:custGeom>
            <a:avLst/>
            <a:gdLst>
              <a:gd name="textAreaLeft" fmla="*/ 0 w 1398960"/>
              <a:gd name="textAreaRight" fmla="*/ 1399680 w 1398960"/>
              <a:gd name="textAreaTop" fmla="*/ 0 h 1796760"/>
              <a:gd name="textAreaBottom" fmla="*/ 1797480 h 1796760"/>
            </a:gdLst>
            <a:ahLst/>
            <a:rect l="textAreaLeft" t="textAreaTop" r="textAreaRight" b="textAreaBottom"/>
            <a:pathLst>
              <a:path stroke="0" w="43200" h="43200">
                <a:moveTo>
                  <a:pt x="31743" y="2484"/>
                </a:moveTo>
                <a:lnTo>
                  <a:pt x="31743" y="2484"/>
                </a:lnTo>
                <a:cubicBezTo>
                  <a:pt x="30428" y="1799"/>
                  <a:pt x="28450" y="1080"/>
                  <a:pt x="26054" y="0"/>
                </a:cubicBezTo>
                <a:lnTo>
                  <a:pt x="0" y="0"/>
                </a:lnTo>
                <a:lnTo>
                  <a:pt x="0" y="34200"/>
                </a:lnTo>
                <a:lnTo>
                  <a:pt x="0" y="34200"/>
                </a:lnTo>
                <a:cubicBezTo>
                  <a:pt x="7029" y="37461"/>
                  <a:pt x="14504" y="41491"/>
                  <a:pt x="25070" y="40664"/>
                </a:cubicBezTo>
                <a:lnTo>
                  <a:pt x="25070" y="40664"/>
                </a:lnTo>
                <a:cubicBezTo>
                  <a:pt x="33399" y="40015"/>
                  <a:pt x="43200" y="43200"/>
                  <a:pt x="39593" y="28375"/>
                </a:cubicBezTo>
                <a:lnTo>
                  <a:pt x="39593" y="28375"/>
                </a:lnTo>
                <a:cubicBezTo>
                  <a:pt x="35986" y="13550"/>
                  <a:pt x="38530" y="6023"/>
                  <a:pt x="31743" y="2484"/>
                </a:cubicBezTo>
                <a:close/>
              </a:path>
            </a:pathLst>
          </a:custGeom>
          <a:solidFill>
            <a:schemeClr val="bg1">
              <a:lumMod val="85000"/>
            </a:schemeClr>
          </a:solidFill>
          <a:ln w="9524">
            <a:solidFill>
              <a:srgbClr val="000000"/>
            </a:solidFill>
            <a:round/>
          </a:ln>
        </p:spPr>
        <p:style>
          <a:lnRef idx="0"/>
          <a:fillRef idx="0"/>
          <a:effectRef idx="0"/>
          <a:fontRef idx="minor"/>
        </p:style>
        <p:txBody>
          <a:bodyPr lIns="90000" rIns="90000" tIns="45000" bIns="45000" anchor="t">
            <a:noAutofit/>
          </a:bodyPr>
          <a:p>
            <a:pPr>
              <a:lnSpc>
                <a:spcPct val="100000"/>
              </a:lnSpc>
            </a:pPr>
            <a:endParaRPr b="0" lang="es-CO" sz="1800" spc="-1" strike="noStrike">
              <a:solidFill>
                <a:srgbClr val="000000"/>
              </a:solidFill>
              <a:latin typeface="Arial"/>
              <a:ea typeface="Arial"/>
            </a:endParaRPr>
          </a:p>
        </p:txBody>
      </p:sp>
      <p:sp>
        <p:nvSpPr>
          <p:cNvPr id="39" name="Shape 1061"/>
          <p:cNvSpPr/>
          <p:nvPr/>
        </p:nvSpPr>
        <p:spPr>
          <a:xfrm>
            <a:off x="1637280" y="0"/>
            <a:ext cx="3839040" cy="2608920"/>
          </a:xfrm>
          <a:custGeom>
            <a:avLst/>
            <a:gdLst>
              <a:gd name="textAreaLeft" fmla="*/ 0 w 3839040"/>
              <a:gd name="textAreaRight" fmla="*/ 3839760 w 3839040"/>
              <a:gd name="textAreaTop" fmla="*/ 0 h 2608920"/>
              <a:gd name="textAreaBottom" fmla="*/ 2609640 h 2608920"/>
            </a:gdLst>
            <a:ahLst/>
            <a:rect l="textAreaLeft" t="textAreaTop" r="textAreaRight" b="textAreaBottom"/>
            <a:pathLst>
              <a:path stroke="0" w="43200" h="43200">
                <a:moveTo>
                  <a:pt x="32864" y="0"/>
                </a:moveTo>
                <a:lnTo>
                  <a:pt x="10583" y="0"/>
                </a:lnTo>
                <a:lnTo>
                  <a:pt x="10583" y="0"/>
                </a:lnTo>
                <a:cubicBezTo>
                  <a:pt x="9017" y="532"/>
                  <a:pt x="7515" y="1058"/>
                  <a:pt x="6214" y="1509"/>
                </a:cubicBezTo>
                <a:lnTo>
                  <a:pt x="6214" y="1509"/>
                </a:lnTo>
                <a:cubicBezTo>
                  <a:pt x="1428" y="3166"/>
                  <a:pt x="0" y="6109"/>
                  <a:pt x="212" y="8072"/>
                </a:cubicBezTo>
                <a:lnTo>
                  <a:pt x="212" y="8072"/>
                </a:lnTo>
                <a:cubicBezTo>
                  <a:pt x="758" y="13092"/>
                  <a:pt x="1111" y="20742"/>
                  <a:pt x="1212" y="25114"/>
                </a:cubicBezTo>
                <a:lnTo>
                  <a:pt x="1212" y="25114"/>
                </a:lnTo>
                <a:cubicBezTo>
                  <a:pt x="1301" y="28962"/>
                  <a:pt x="4204" y="30446"/>
                  <a:pt x="6906" y="31937"/>
                </a:cubicBezTo>
                <a:lnTo>
                  <a:pt x="6906" y="31937"/>
                </a:lnTo>
                <a:cubicBezTo>
                  <a:pt x="9246" y="33229"/>
                  <a:pt x="19775" y="38395"/>
                  <a:pt x="22112" y="39685"/>
                </a:cubicBezTo>
                <a:lnTo>
                  <a:pt x="22112" y="39685"/>
                </a:lnTo>
                <a:cubicBezTo>
                  <a:pt x="22112" y="39685"/>
                  <a:pt x="27355" y="43200"/>
                  <a:pt x="30298" y="38395"/>
                </a:cubicBezTo>
                <a:lnTo>
                  <a:pt x="30298" y="38395"/>
                </a:lnTo>
                <a:cubicBezTo>
                  <a:pt x="33277" y="33533"/>
                  <a:pt x="36665" y="27667"/>
                  <a:pt x="39367" y="23576"/>
                </a:cubicBezTo>
                <a:lnTo>
                  <a:pt x="39367" y="23576"/>
                </a:lnTo>
                <a:cubicBezTo>
                  <a:pt x="41761" y="19953"/>
                  <a:pt x="43200" y="17587"/>
                  <a:pt x="40977" y="12816"/>
                </a:cubicBezTo>
                <a:lnTo>
                  <a:pt x="40977" y="12816"/>
                </a:lnTo>
                <a:cubicBezTo>
                  <a:pt x="39697" y="10062"/>
                  <a:pt x="35347" y="3936"/>
                  <a:pt x="32864" y="0"/>
                </a:cubicBezTo>
                <a:close/>
              </a:path>
            </a:pathLst>
          </a:custGeom>
          <a:solidFill>
            <a:schemeClr val="bg1">
              <a:lumMod val="85000"/>
            </a:schemeClr>
          </a:solidFill>
          <a:ln w="9524">
            <a:solidFill>
              <a:srgbClr val="000000"/>
            </a:solidFill>
            <a:round/>
          </a:ln>
        </p:spPr>
        <p:style>
          <a:lnRef idx="0"/>
          <a:fillRef idx="0"/>
          <a:effectRef idx="0"/>
          <a:fontRef idx="minor"/>
        </p:style>
        <p:txBody>
          <a:bodyPr lIns="90000" rIns="90000" tIns="45000" bIns="45000" anchor="t">
            <a:noAutofit/>
          </a:bodyPr>
          <a:p>
            <a:pPr>
              <a:lnSpc>
                <a:spcPct val="100000"/>
              </a:lnSpc>
            </a:pPr>
            <a:endParaRPr b="0" lang="es-CO" sz="1800" spc="-1" strike="noStrike">
              <a:solidFill>
                <a:srgbClr val="000000"/>
              </a:solidFill>
              <a:latin typeface="Arial"/>
              <a:ea typeface="Arial"/>
            </a:endParaRPr>
          </a:p>
        </p:txBody>
      </p:sp>
      <p:sp>
        <p:nvSpPr>
          <p:cNvPr id="40" name="PlaceHolder 1"/>
          <p:cNvSpPr>
            <a:spLocks noGrp="1"/>
          </p:cNvSpPr>
          <p:nvPr>
            <p:ph type="ftr" idx="13"/>
          </p:nvPr>
        </p:nvSpPr>
        <p:spPr>
          <a:xfrm>
            <a:off x="4165560" y="6356520"/>
            <a:ext cx="385992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s-CO" sz="1400" spc="-1" strike="noStrike">
                <a:solidFill>
                  <a:srgbClr val="000000"/>
                </a:solidFill>
                <a:latin typeface="Times New Roman"/>
              </a:defRPr>
            </a:lvl1pPr>
          </a:lstStyle>
          <a:p>
            <a:pPr indent="0" algn="ctr">
              <a:lnSpc>
                <a:spcPct val="100000"/>
              </a:lnSpc>
              <a:buNone/>
              <a:tabLst>
                <a:tab algn="l" pos="0"/>
              </a:tabLst>
            </a:pPr>
            <a:r>
              <a:rPr b="0" lang="es-CO" sz="1400" spc="-1" strike="noStrike">
                <a:solidFill>
                  <a:srgbClr val="000000"/>
                </a:solidFill>
                <a:latin typeface="Times New Roman"/>
              </a:rPr>
              <a:t>&lt;pie de página&gt;</a:t>
            </a:r>
            <a:endParaRPr b="0" lang="es-CO" sz="1400" spc="-1" strike="noStrike">
              <a:solidFill>
                <a:srgbClr val="000000"/>
              </a:solidFill>
              <a:latin typeface="Times New Roman"/>
            </a:endParaRPr>
          </a:p>
        </p:txBody>
      </p:sp>
      <p:sp>
        <p:nvSpPr>
          <p:cNvPr id="41" name="PlaceHolder 2"/>
          <p:cNvSpPr>
            <a:spLocks noGrp="1"/>
          </p:cNvSpPr>
          <p:nvPr>
            <p:ph type="sldNum" idx="14"/>
          </p:nvPr>
        </p:nvSpPr>
        <p:spPr>
          <a:xfrm>
            <a:off x="8737560" y="6356520"/>
            <a:ext cx="2844000" cy="3643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s-ES" sz="1200" spc="-1" strike="noStrike">
                <a:solidFill>
                  <a:schemeClr val="dk1">
                    <a:tint val="75000"/>
                  </a:schemeClr>
                </a:solidFill>
                <a:latin typeface="Arial"/>
                <a:ea typeface="Arial"/>
              </a:defRPr>
            </a:lvl1pPr>
          </a:lstStyle>
          <a:p>
            <a:pPr indent="0" algn="r" defTabSz="914400">
              <a:lnSpc>
                <a:spcPct val="100000"/>
              </a:lnSpc>
              <a:buNone/>
              <a:tabLst>
                <a:tab algn="l" pos="0"/>
              </a:tabLst>
            </a:pPr>
            <a:fld id="{D949C8AB-7801-4820-A0A4-760D121C6F1E}" type="slidenum">
              <a:rPr b="0" lang="es-ES" sz="1200" spc="-1" strike="noStrike">
                <a:solidFill>
                  <a:schemeClr val="dk1">
                    <a:tint val="75000"/>
                  </a:schemeClr>
                </a:solidFill>
                <a:latin typeface="Arial"/>
                <a:ea typeface="Arial"/>
              </a:rPr>
              <a:t>&lt;número&gt;</a:t>
            </a:fld>
            <a:endParaRPr b="0" lang="es-CO" sz="1200" spc="-1" strike="noStrike">
              <a:solidFill>
                <a:srgbClr val="000000"/>
              </a:solidFill>
              <a:latin typeface="Times New Roman"/>
            </a:endParaRPr>
          </a:p>
        </p:txBody>
      </p:sp>
      <p:sp>
        <p:nvSpPr>
          <p:cNvPr id="42" name="PlaceHolder 3"/>
          <p:cNvSpPr>
            <a:spLocks noGrp="1"/>
          </p:cNvSpPr>
          <p:nvPr>
            <p:ph type="dt" idx="15"/>
          </p:nvPr>
        </p:nvSpPr>
        <p:spPr>
          <a:xfrm>
            <a:off x="609480" y="6356520"/>
            <a:ext cx="2844000" cy="364320"/>
          </a:xfrm>
          <a:prstGeom prst="rect">
            <a:avLst/>
          </a:prstGeom>
          <a:noFill/>
          <a:ln w="0">
            <a:noFill/>
          </a:ln>
        </p:spPr>
        <p:txBody>
          <a:bodyPr lIns="91440" rIns="91440" tIns="45720" bIns="45720" anchor="ctr">
            <a:noAutofit/>
          </a:bodyPr>
          <a:lstStyle>
            <a:lvl1pPr indent="0">
              <a:buNone/>
              <a:defRPr b="0" lang="es-CO" sz="1400" spc="-1" strike="noStrike">
                <a:solidFill>
                  <a:srgbClr val="000000"/>
                </a:solidFill>
                <a:latin typeface="Times New Roman"/>
              </a:defRPr>
            </a:lvl1pPr>
          </a:lstStyle>
          <a:p>
            <a:pPr indent="0">
              <a:buNone/>
            </a:pPr>
            <a:r>
              <a:rPr b="0" lang="es-CO" sz="1400" spc="-1" strike="noStrike">
                <a:solidFill>
                  <a:srgbClr val="000000"/>
                </a:solidFill>
                <a:latin typeface="Times New Roman"/>
              </a:rPr>
              <a:t>&lt;fecha/hora&gt;</a:t>
            </a:r>
            <a:endParaRPr b="0" lang="es-CO"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7" r:id="rId2"/>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3" name="Shape 1059"/>
          <p:cNvSpPr/>
          <p:nvPr/>
        </p:nvSpPr>
        <p:spPr>
          <a:xfrm>
            <a:off x="4976640" y="0"/>
            <a:ext cx="3057480" cy="893160"/>
          </a:xfrm>
          <a:custGeom>
            <a:avLst/>
            <a:gdLst>
              <a:gd name="textAreaLeft" fmla="*/ 0 w 3057480"/>
              <a:gd name="textAreaRight" fmla="*/ 3058200 w 3057480"/>
              <a:gd name="textAreaTop" fmla="*/ 0 h 893160"/>
              <a:gd name="textAreaBottom" fmla="*/ 893880 h 893160"/>
            </a:gdLst>
            <a:ahLst/>
            <a:rect l="textAreaLeft" t="textAreaTop" r="textAreaRight" b="textAreaBottom"/>
            <a:pathLst>
              <a:path stroke="0" w="43200" h="43200">
                <a:moveTo>
                  <a:pt x="0" y="0"/>
                </a:moveTo>
                <a:lnTo>
                  <a:pt x="0" y="0"/>
                </a:lnTo>
                <a:cubicBezTo>
                  <a:pt x="1690" y="6213"/>
                  <a:pt x="3698" y="13338"/>
                  <a:pt x="6091" y="21902"/>
                </a:cubicBezTo>
                <a:lnTo>
                  <a:pt x="6091" y="21902"/>
                </a:lnTo>
                <a:cubicBezTo>
                  <a:pt x="12043" y="43199"/>
                  <a:pt x="17573" y="35347"/>
                  <a:pt x="23417" y="30579"/>
                </a:cubicBezTo>
                <a:lnTo>
                  <a:pt x="23417" y="30579"/>
                </a:lnTo>
                <a:cubicBezTo>
                  <a:pt x="29984" y="25223"/>
                  <a:pt x="42123" y="14119"/>
                  <a:pt x="42860" y="5640"/>
                </a:cubicBezTo>
                <a:lnTo>
                  <a:pt x="42860" y="5640"/>
                </a:lnTo>
                <a:cubicBezTo>
                  <a:pt x="42960" y="4507"/>
                  <a:pt x="43072" y="2479"/>
                  <a:pt x="43200" y="0"/>
                </a:cubicBezTo>
                <a:lnTo>
                  <a:pt x="0" y="0"/>
                </a:lnTo>
                <a:close/>
              </a:path>
            </a:pathLst>
          </a:custGeom>
          <a:solidFill>
            <a:schemeClr val="bg1">
              <a:lumMod val="85000"/>
            </a:schemeClr>
          </a:solidFill>
          <a:ln w="9524">
            <a:solidFill>
              <a:srgbClr val="000000"/>
            </a:solidFill>
            <a:round/>
          </a:ln>
        </p:spPr>
        <p:style>
          <a:lnRef idx="0"/>
          <a:fillRef idx="0"/>
          <a:effectRef idx="0"/>
          <a:fontRef idx="minor"/>
        </p:style>
        <p:txBody>
          <a:bodyPr lIns="90000" rIns="90000" tIns="45000" bIns="45000" anchor="t">
            <a:noAutofit/>
          </a:bodyPr>
          <a:p>
            <a:pPr>
              <a:lnSpc>
                <a:spcPct val="100000"/>
              </a:lnSpc>
            </a:pPr>
            <a:endParaRPr b="0" lang="es-CO" sz="1800" spc="-1" strike="noStrike">
              <a:solidFill>
                <a:srgbClr val="000000"/>
              </a:solidFill>
              <a:latin typeface="Arial"/>
              <a:ea typeface="Arial"/>
            </a:endParaRPr>
          </a:p>
        </p:txBody>
      </p:sp>
      <p:sp>
        <p:nvSpPr>
          <p:cNvPr id="44" name="Shape 1060"/>
          <p:cNvSpPr/>
          <p:nvPr/>
        </p:nvSpPr>
        <p:spPr>
          <a:xfrm>
            <a:off x="-24840" y="0"/>
            <a:ext cx="1398960" cy="1796760"/>
          </a:xfrm>
          <a:custGeom>
            <a:avLst/>
            <a:gdLst>
              <a:gd name="textAreaLeft" fmla="*/ 0 w 1398960"/>
              <a:gd name="textAreaRight" fmla="*/ 1399680 w 1398960"/>
              <a:gd name="textAreaTop" fmla="*/ 0 h 1796760"/>
              <a:gd name="textAreaBottom" fmla="*/ 1797480 h 1796760"/>
            </a:gdLst>
            <a:ahLst/>
            <a:rect l="textAreaLeft" t="textAreaTop" r="textAreaRight" b="textAreaBottom"/>
            <a:pathLst>
              <a:path stroke="0" w="43200" h="43200">
                <a:moveTo>
                  <a:pt x="31743" y="2484"/>
                </a:moveTo>
                <a:lnTo>
                  <a:pt x="31743" y="2484"/>
                </a:lnTo>
                <a:cubicBezTo>
                  <a:pt x="30428" y="1799"/>
                  <a:pt x="28450" y="1080"/>
                  <a:pt x="26054" y="0"/>
                </a:cubicBezTo>
                <a:lnTo>
                  <a:pt x="0" y="0"/>
                </a:lnTo>
                <a:lnTo>
                  <a:pt x="0" y="34200"/>
                </a:lnTo>
                <a:lnTo>
                  <a:pt x="0" y="34200"/>
                </a:lnTo>
                <a:cubicBezTo>
                  <a:pt x="7029" y="37461"/>
                  <a:pt x="14504" y="41491"/>
                  <a:pt x="25070" y="40664"/>
                </a:cubicBezTo>
                <a:lnTo>
                  <a:pt x="25070" y="40664"/>
                </a:lnTo>
                <a:cubicBezTo>
                  <a:pt x="33399" y="40015"/>
                  <a:pt x="43200" y="43200"/>
                  <a:pt x="39593" y="28375"/>
                </a:cubicBezTo>
                <a:lnTo>
                  <a:pt x="39593" y="28375"/>
                </a:lnTo>
                <a:cubicBezTo>
                  <a:pt x="35986" y="13550"/>
                  <a:pt x="38530" y="6023"/>
                  <a:pt x="31743" y="2484"/>
                </a:cubicBezTo>
                <a:close/>
              </a:path>
            </a:pathLst>
          </a:custGeom>
          <a:solidFill>
            <a:schemeClr val="bg1">
              <a:lumMod val="85000"/>
            </a:schemeClr>
          </a:solidFill>
          <a:ln w="9524">
            <a:solidFill>
              <a:srgbClr val="000000"/>
            </a:solidFill>
            <a:round/>
          </a:ln>
        </p:spPr>
        <p:style>
          <a:lnRef idx="0"/>
          <a:fillRef idx="0"/>
          <a:effectRef idx="0"/>
          <a:fontRef idx="minor"/>
        </p:style>
        <p:txBody>
          <a:bodyPr lIns="90000" rIns="90000" tIns="45000" bIns="45000" anchor="t">
            <a:noAutofit/>
          </a:bodyPr>
          <a:p>
            <a:pPr>
              <a:lnSpc>
                <a:spcPct val="100000"/>
              </a:lnSpc>
            </a:pPr>
            <a:endParaRPr b="0" lang="es-CO" sz="1800" spc="-1" strike="noStrike">
              <a:solidFill>
                <a:srgbClr val="000000"/>
              </a:solidFill>
              <a:latin typeface="Arial"/>
              <a:ea typeface="Arial"/>
            </a:endParaRPr>
          </a:p>
        </p:txBody>
      </p:sp>
      <p:sp>
        <p:nvSpPr>
          <p:cNvPr id="45" name="Shape 1061"/>
          <p:cNvSpPr/>
          <p:nvPr/>
        </p:nvSpPr>
        <p:spPr>
          <a:xfrm>
            <a:off x="1637280" y="0"/>
            <a:ext cx="3839040" cy="2608920"/>
          </a:xfrm>
          <a:custGeom>
            <a:avLst/>
            <a:gdLst>
              <a:gd name="textAreaLeft" fmla="*/ 0 w 3839040"/>
              <a:gd name="textAreaRight" fmla="*/ 3839760 w 3839040"/>
              <a:gd name="textAreaTop" fmla="*/ 0 h 2608920"/>
              <a:gd name="textAreaBottom" fmla="*/ 2609640 h 2608920"/>
            </a:gdLst>
            <a:ahLst/>
            <a:rect l="textAreaLeft" t="textAreaTop" r="textAreaRight" b="textAreaBottom"/>
            <a:pathLst>
              <a:path stroke="0" w="43200" h="43200">
                <a:moveTo>
                  <a:pt x="32864" y="0"/>
                </a:moveTo>
                <a:lnTo>
                  <a:pt x="10583" y="0"/>
                </a:lnTo>
                <a:lnTo>
                  <a:pt x="10583" y="0"/>
                </a:lnTo>
                <a:cubicBezTo>
                  <a:pt x="9017" y="532"/>
                  <a:pt x="7515" y="1058"/>
                  <a:pt x="6214" y="1509"/>
                </a:cubicBezTo>
                <a:lnTo>
                  <a:pt x="6214" y="1509"/>
                </a:lnTo>
                <a:cubicBezTo>
                  <a:pt x="1428" y="3166"/>
                  <a:pt x="0" y="6109"/>
                  <a:pt x="212" y="8072"/>
                </a:cubicBezTo>
                <a:lnTo>
                  <a:pt x="212" y="8072"/>
                </a:lnTo>
                <a:cubicBezTo>
                  <a:pt x="758" y="13092"/>
                  <a:pt x="1111" y="20742"/>
                  <a:pt x="1212" y="25114"/>
                </a:cubicBezTo>
                <a:lnTo>
                  <a:pt x="1212" y="25114"/>
                </a:lnTo>
                <a:cubicBezTo>
                  <a:pt x="1301" y="28962"/>
                  <a:pt x="4204" y="30446"/>
                  <a:pt x="6906" y="31937"/>
                </a:cubicBezTo>
                <a:lnTo>
                  <a:pt x="6906" y="31937"/>
                </a:lnTo>
                <a:cubicBezTo>
                  <a:pt x="9246" y="33229"/>
                  <a:pt x="19775" y="38395"/>
                  <a:pt x="22112" y="39685"/>
                </a:cubicBezTo>
                <a:lnTo>
                  <a:pt x="22112" y="39685"/>
                </a:lnTo>
                <a:cubicBezTo>
                  <a:pt x="22112" y="39685"/>
                  <a:pt x="27355" y="43200"/>
                  <a:pt x="30298" y="38395"/>
                </a:cubicBezTo>
                <a:lnTo>
                  <a:pt x="30298" y="38395"/>
                </a:lnTo>
                <a:cubicBezTo>
                  <a:pt x="33277" y="33533"/>
                  <a:pt x="36665" y="27667"/>
                  <a:pt x="39367" y="23576"/>
                </a:cubicBezTo>
                <a:lnTo>
                  <a:pt x="39367" y="23576"/>
                </a:lnTo>
                <a:cubicBezTo>
                  <a:pt x="41761" y="19953"/>
                  <a:pt x="43200" y="17587"/>
                  <a:pt x="40977" y="12816"/>
                </a:cubicBezTo>
                <a:lnTo>
                  <a:pt x="40977" y="12816"/>
                </a:lnTo>
                <a:cubicBezTo>
                  <a:pt x="39697" y="10062"/>
                  <a:pt x="35347" y="3936"/>
                  <a:pt x="32864" y="0"/>
                </a:cubicBezTo>
                <a:close/>
              </a:path>
            </a:pathLst>
          </a:custGeom>
          <a:solidFill>
            <a:schemeClr val="bg1">
              <a:lumMod val="85000"/>
            </a:schemeClr>
          </a:solidFill>
          <a:ln w="9524">
            <a:solidFill>
              <a:srgbClr val="000000"/>
            </a:solidFill>
            <a:round/>
          </a:ln>
        </p:spPr>
        <p:style>
          <a:lnRef idx="0"/>
          <a:fillRef idx="0"/>
          <a:effectRef idx="0"/>
          <a:fontRef idx="minor"/>
        </p:style>
        <p:txBody>
          <a:bodyPr lIns="90000" rIns="90000" tIns="45000" bIns="45000" anchor="t">
            <a:noAutofit/>
          </a:bodyPr>
          <a:p>
            <a:pPr>
              <a:lnSpc>
                <a:spcPct val="100000"/>
              </a:lnSpc>
            </a:pPr>
            <a:endParaRPr b="0" lang="es-CO" sz="1800" spc="-1" strike="noStrike">
              <a:solidFill>
                <a:srgbClr val="000000"/>
              </a:solidFill>
              <a:latin typeface="Arial"/>
              <a:ea typeface="Arial"/>
            </a:endParaRPr>
          </a:p>
        </p:txBody>
      </p:sp>
      <p:sp>
        <p:nvSpPr>
          <p:cNvPr id="46" name="PlaceHolder 1"/>
          <p:cNvSpPr>
            <a:spLocks noGrp="1"/>
          </p:cNvSpPr>
          <p:nvPr>
            <p:ph type="title"/>
          </p:nvPr>
        </p:nvSpPr>
        <p:spPr>
          <a:xfrm>
            <a:off x="609480" y="274680"/>
            <a:ext cx="10972080" cy="1142280"/>
          </a:xfrm>
          <a:prstGeom prst="rect">
            <a:avLst/>
          </a:prstGeom>
          <a:noFill/>
          <a:ln w="0">
            <a:noFill/>
          </a:ln>
        </p:spPr>
        <p:txBody>
          <a:bodyPr lIns="0" rIns="0" tIns="0" bIns="0" anchor="ctr">
            <a:noAutofit/>
          </a:bodyPr>
          <a:p>
            <a:pPr indent="0">
              <a:buNone/>
            </a:pPr>
            <a:r>
              <a:rPr b="0" lang="es-CO" sz="1800" spc="-1" strike="noStrike">
                <a:solidFill>
                  <a:srgbClr val="000000"/>
                </a:solidFill>
                <a:latin typeface="Arial"/>
              </a:rPr>
              <a:t>Pulse para editar el formato del texto de título</a:t>
            </a:r>
            <a:endParaRPr b="0" lang="es-CO" sz="1800" spc="-1" strike="noStrike">
              <a:solidFill>
                <a:srgbClr val="000000"/>
              </a:solidFill>
              <a:latin typeface="Arial"/>
            </a:endParaRPr>
          </a:p>
        </p:txBody>
      </p:sp>
      <p:sp>
        <p:nvSpPr>
          <p:cNvPr id="47" name="PlaceHolder 2"/>
          <p:cNvSpPr>
            <a:spLocks noGrp="1"/>
          </p:cNvSpPr>
          <p:nvPr>
            <p:ph type="body"/>
          </p:nvPr>
        </p:nvSpPr>
        <p:spPr>
          <a:xfrm>
            <a:off x="609480" y="1600200"/>
            <a:ext cx="5353920" cy="45252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s-CO" sz="1800" spc="-1" strike="noStrike">
                <a:solidFill>
                  <a:srgbClr val="000000"/>
                </a:solidFill>
                <a:latin typeface="Arial"/>
              </a:rPr>
              <a:t>Pulse para editar el formato de texto del esquema</a:t>
            </a:r>
            <a:endParaRPr b="0" lang="es-CO"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s-CO" sz="1800" spc="-1" strike="noStrike">
                <a:solidFill>
                  <a:srgbClr val="000000"/>
                </a:solidFill>
                <a:latin typeface="Arial"/>
              </a:rPr>
              <a:t>Segundo nivel del esquema</a:t>
            </a:r>
            <a:endParaRPr b="0" lang="es-CO"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s-CO" sz="1800" spc="-1" strike="noStrike">
                <a:solidFill>
                  <a:srgbClr val="000000"/>
                </a:solidFill>
                <a:latin typeface="Arial"/>
              </a:rPr>
              <a:t>Tercer nivel del esquema</a:t>
            </a:r>
            <a:endParaRPr b="0" lang="es-CO"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s-CO" sz="1800" spc="-1" strike="noStrike">
                <a:solidFill>
                  <a:srgbClr val="000000"/>
                </a:solidFill>
                <a:latin typeface="Arial"/>
              </a:rPr>
              <a:t>Cuarto nivel del esquema</a:t>
            </a:r>
            <a:endParaRPr b="0" lang="es-CO"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s-CO" sz="1800" spc="-1" strike="noStrike">
                <a:solidFill>
                  <a:srgbClr val="000000"/>
                </a:solidFill>
                <a:latin typeface="Arial"/>
              </a:rPr>
              <a:t>Quinto nivel del esquema</a:t>
            </a:r>
            <a:endParaRPr b="0" lang="es-CO"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s-CO" sz="1800" spc="-1" strike="noStrike">
                <a:solidFill>
                  <a:srgbClr val="000000"/>
                </a:solidFill>
                <a:latin typeface="Arial"/>
              </a:rPr>
              <a:t>Sexto nivel del esquema</a:t>
            </a:r>
            <a:endParaRPr b="0" lang="es-CO"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s-CO" sz="1800" spc="-1" strike="noStrike">
                <a:solidFill>
                  <a:srgbClr val="000000"/>
                </a:solidFill>
                <a:latin typeface="Arial"/>
              </a:rPr>
              <a:t>Séptimo nivel del esquema</a:t>
            </a:r>
            <a:endParaRPr b="0" lang="es-CO" sz="1800" spc="-1" strike="noStrike">
              <a:solidFill>
                <a:srgbClr val="000000"/>
              </a:solidFill>
              <a:latin typeface="Arial"/>
            </a:endParaRPr>
          </a:p>
        </p:txBody>
      </p:sp>
      <p:sp>
        <p:nvSpPr>
          <p:cNvPr id="48" name="PlaceHolder 3"/>
          <p:cNvSpPr>
            <a:spLocks noGrp="1"/>
          </p:cNvSpPr>
          <p:nvPr>
            <p:ph type="body"/>
          </p:nvPr>
        </p:nvSpPr>
        <p:spPr>
          <a:xfrm>
            <a:off x="6231960" y="1600200"/>
            <a:ext cx="5353920" cy="45252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s-CO" sz="1800" spc="-1" strike="noStrike">
                <a:solidFill>
                  <a:srgbClr val="000000"/>
                </a:solidFill>
                <a:latin typeface="Arial"/>
              </a:rPr>
              <a:t>Pulse para editar el formato de texto del esquema</a:t>
            </a:r>
            <a:endParaRPr b="0" lang="es-CO"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s-CO" sz="1800" spc="-1" strike="noStrike">
                <a:solidFill>
                  <a:srgbClr val="000000"/>
                </a:solidFill>
                <a:latin typeface="Arial"/>
              </a:rPr>
              <a:t>Segundo nivel del esquema</a:t>
            </a:r>
            <a:endParaRPr b="0" lang="es-CO"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s-CO" sz="1800" spc="-1" strike="noStrike">
                <a:solidFill>
                  <a:srgbClr val="000000"/>
                </a:solidFill>
                <a:latin typeface="Arial"/>
              </a:rPr>
              <a:t>Tercer nivel del esquema</a:t>
            </a:r>
            <a:endParaRPr b="0" lang="es-CO"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s-CO" sz="1800" spc="-1" strike="noStrike">
                <a:solidFill>
                  <a:srgbClr val="000000"/>
                </a:solidFill>
                <a:latin typeface="Arial"/>
              </a:rPr>
              <a:t>Cuarto nivel del esquema</a:t>
            </a:r>
            <a:endParaRPr b="0" lang="es-CO"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s-CO" sz="1800" spc="-1" strike="noStrike">
                <a:solidFill>
                  <a:srgbClr val="000000"/>
                </a:solidFill>
                <a:latin typeface="Arial"/>
              </a:rPr>
              <a:t>Quinto nivel del esquema</a:t>
            </a:r>
            <a:endParaRPr b="0" lang="es-CO"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s-CO" sz="1800" spc="-1" strike="noStrike">
                <a:solidFill>
                  <a:srgbClr val="000000"/>
                </a:solidFill>
                <a:latin typeface="Arial"/>
              </a:rPr>
              <a:t>Sexto nivel del esquema</a:t>
            </a:r>
            <a:endParaRPr b="0" lang="es-CO"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s-CO" sz="1800" spc="-1" strike="noStrike">
                <a:solidFill>
                  <a:srgbClr val="000000"/>
                </a:solidFill>
                <a:latin typeface="Arial"/>
              </a:rPr>
              <a:t>Séptimo nivel del esquema</a:t>
            </a:r>
            <a:endParaRPr b="0" lang="es-CO" sz="1800" spc="-1" strike="noStrike">
              <a:solidFill>
                <a:srgbClr val="000000"/>
              </a:solidFill>
              <a:latin typeface="Arial"/>
            </a:endParaRPr>
          </a:p>
        </p:txBody>
      </p:sp>
      <p:sp>
        <p:nvSpPr>
          <p:cNvPr id="49" name="PlaceHolder 4"/>
          <p:cNvSpPr>
            <a:spLocks noGrp="1"/>
          </p:cNvSpPr>
          <p:nvPr>
            <p:ph type="ftr" idx="16"/>
          </p:nvPr>
        </p:nvSpPr>
        <p:spPr>
          <a:xfrm>
            <a:off x="4165560" y="6356520"/>
            <a:ext cx="385992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s-CO" sz="1400" spc="-1" strike="noStrike">
                <a:solidFill>
                  <a:srgbClr val="000000"/>
                </a:solidFill>
                <a:latin typeface="Times New Roman"/>
              </a:defRPr>
            </a:lvl1pPr>
          </a:lstStyle>
          <a:p>
            <a:pPr indent="0" algn="ctr">
              <a:lnSpc>
                <a:spcPct val="100000"/>
              </a:lnSpc>
              <a:buNone/>
              <a:tabLst>
                <a:tab algn="l" pos="0"/>
              </a:tabLst>
            </a:pPr>
            <a:r>
              <a:rPr b="0" lang="es-CO" sz="1400" spc="-1" strike="noStrike">
                <a:solidFill>
                  <a:srgbClr val="000000"/>
                </a:solidFill>
                <a:latin typeface="Times New Roman"/>
              </a:rPr>
              <a:t>&lt;pie de página&gt;</a:t>
            </a:r>
            <a:endParaRPr b="0" lang="es-CO" sz="1400" spc="-1" strike="noStrike">
              <a:solidFill>
                <a:srgbClr val="000000"/>
              </a:solidFill>
              <a:latin typeface="Times New Roman"/>
            </a:endParaRPr>
          </a:p>
        </p:txBody>
      </p:sp>
      <p:sp>
        <p:nvSpPr>
          <p:cNvPr id="50" name="PlaceHolder 5"/>
          <p:cNvSpPr>
            <a:spLocks noGrp="1"/>
          </p:cNvSpPr>
          <p:nvPr>
            <p:ph type="sldNum" idx="17"/>
          </p:nvPr>
        </p:nvSpPr>
        <p:spPr>
          <a:xfrm>
            <a:off x="8737560" y="6356520"/>
            <a:ext cx="2844000" cy="3643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s-ES" sz="1200" spc="-1" strike="noStrike">
                <a:solidFill>
                  <a:schemeClr val="dk1">
                    <a:tint val="75000"/>
                  </a:schemeClr>
                </a:solidFill>
                <a:latin typeface="Arial"/>
                <a:ea typeface="Arial"/>
              </a:defRPr>
            </a:lvl1pPr>
          </a:lstStyle>
          <a:p>
            <a:pPr indent="0" algn="r" defTabSz="914400">
              <a:lnSpc>
                <a:spcPct val="100000"/>
              </a:lnSpc>
              <a:buNone/>
              <a:tabLst>
                <a:tab algn="l" pos="0"/>
              </a:tabLst>
            </a:pPr>
            <a:fld id="{96748BB2-3C37-47E4-AA75-F70F68C7EB7F}" type="slidenum">
              <a:rPr b="0" lang="es-ES" sz="1200" spc="-1" strike="noStrike">
                <a:solidFill>
                  <a:schemeClr val="dk1">
                    <a:tint val="75000"/>
                  </a:schemeClr>
                </a:solidFill>
                <a:latin typeface="Arial"/>
                <a:ea typeface="Arial"/>
              </a:rPr>
              <a:t>&lt;número&gt;</a:t>
            </a:fld>
            <a:endParaRPr b="0" lang="es-CO" sz="1200" spc="-1" strike="noStrike">
              <a:solidFill>
                <a:srgbClr val="000000"/>
              </a:solidFill>
              <a:latin typeface="Times New Roman"/>
            </a:endParaRPr>
          </a:p>
        </p:txBody>
      </p:sp>
      <p:sp>
        <p:nvSpPr>
          <p:cNvPr id="51" name="PlaceHolder 6"/>
          <p:cNvSpPr>
            <a:spLocks noGrp="1"/>
          </p:cNvSpPr>
          <p:nvPr>
            <p:ph type="dt" idx="18"/>
          </p:nvPr>
        </p:nvSpPr>
        <p:spPr>
          <a:xfrm>
            <a:off x="609480" y="6356520"/>
            <a:ext cx="2844000" cy="364320"/>
          </a:xfrm>
          <a:prstGeom prst="rect">
            <a:avLst/>
          </a:prstGeom>
          <a:noFill/>
          <a:ln w="0">
            <a:noFill/>
          </a:ln>
        </p:spPr>
        <p:txBody>
          <a:bodyPr lIns="91440" rIns="91440" tIns="45720" bIns="45720" anchor="ctr">
            <a:noAutofit/>
          </a:bodyPr>
          <a:lstStyle>
            <a:lvl1pPr indent="0">
              <a:buNone/>
              <a:defRPr b="0" lang="es-CO" sz="1400" spc="-1" strike="noStrike">
                <a:solidFill>
                  <a:srgbClr val="000000"/>
                </a:solidFill>
                <a:latin typeface="Times New Roman"/>
              </a:defRPr>
            </a:lvl1pPr>
          </a:lstStyle>
          <a:p>
            <a:pPr indent="0">
              <a:buNone/>
            </a:pPr>
            <a:r>
              <a:rPr b="0" lang="es-CO" sz="1400" spc="-1" strike="noStrike">
                <a:solidFill>
                  <a:srgbClr val="000000"/>
                </a:solidFill>
                <a:latin typeface="Times New Roman"/>
              </a:rPr>
              <a:t>&lt;fecha/hora&gt;</a:t>
            </a:r>
            <a:endParaRPr b="0" lang="es-CO"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9" r:id="rId2"/>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5" name="Shape 1059"/>
          <p:cNvSpPr/>
          <p:nvPr/>
        </p:nvSpPr>
        <p:spPr>
          <a:xfrm>
            <a:off x="4976640" y="0"/>
            <a:ext cx="3057480" cy="893160"/>
          </a:xfrm>
          <a:custGeom>
            <a:avLst/>
            <a:gdLst>
              <a:gd name="textAreaLeft" fmla="*/ 0 w 3057480"/>
              <a:gd name="textAreaRight" fmla="*/ 3058200 w 3057480"/>
              <a:gd name="textAreaTop" fmla="*/ 0 h 893160"/>
              <a:gd name="textAreaBottom" fmla="*/ 893880 h 893160"/>
            </a:gdLst>
            <a:ahLst/>
            <a:rect l="textAreaLeft" t="textAreaTop" r="textAreaRight" b="textAreaBottom"/>
            <a:pathLst>
              <a:path stroke="0" w="43200" h="43200">
                <a:moveTo>
                  <a:pt x="0" y="0"/>
                </a:moveTo>
                <a:lnTo>
                  <a:pt x="0" y="0"/>
                </a:lnTo>
                <a:cubicBezTo>
                  <a:pt x="1690" y="6213"/>
                  <a:pt x="3698" y="13338"/>
                  <a:pt x="6091" y="21902"/>
                </a:cubicBezTo>
                <a:lnTo>
                  <a:pt x="6091" y="21902"/>
                </a:lnTo>
                <a:cubicBezTo>
                  <a:pt x="12043" y="43199"/>
                  <a:pt x="17573" y="35347"/>
                  <a:pt x="23417" y="30579"/>
                </a:cubicBezTo>
                <a:lnTo>
                  <a:pt x="23417" y="30579"/>
                </a:lnTo>
                <a:cubicBezTo>
                  <a:pt x="29984" y="25223"/>
                  <a:pt x="42123" y="14119"/>
                  <a:pt x="42860" y="5640"/>
                </a:cubicBezTo>
                <a:lnTo>
                  <a:pt x="42860" y="5640"/>
                </a:lnTo>
                <a:cubicBezTo>
                  <a:pt x="42960" y="4507"/>
                  <a:pt x="43072" y="2479"/>
                  <a:pt x="43200" y="0"/>
                </a:cubicBezTo>
                <a:lnTo>
                  <a:pt x="0" y="0"/>
                </a:lnTo>
                <a:close/>
              </a:path>
            </a:pathLst>
          </a:custGeom>
          <a:solidFill>
            <a:schemeClr val="bg1">
              <a:lumMod val="85000"/>
            </a:schemeClr>
          </a:solidFill>
          <a:ln w="9524">
            <a:solidFill>
              <a:srgbClr val="000000"/>
            </a:solidFill>
            <a:round/>
          </a:ln>
        </p:spPr>
        <p:style>
          <a:lnRef idx="0"/>
          <a:fillRef idx="0"/>
          <a:effectRef idx="0"/>
          <a:fontRef idx="minor"/>
        </p:style>
        <p:txBody>
          <a:bodyPr lIns="90000" rIns="90000" tIns="45000" bIns="45000" anchor="t">
            <a:noAutofit/>
          </a:bodyPr>
          <a:p>
            <a:pPr>
              <a:lnSpc>
                <a:spcPct val="100000"/>
              </a:lnSpc>
            </a:pPr>
            <a:endParaRPr b="0" lang="es-CO" sz="1800" spc="-1" strike="noStrike">
              <a:solidFill>
                <a:srgbClr val="000000"/>
              </a:solidFill>
              <a:latin typeface="Arial"/>
              <a:ea typeface="Arial"/>
            </a:endParaRPr>
          </a:p>
        </p:txBody>
      </p:sp>
      <p:sp>
        <p:nvSpPr>
          <p:cNvPr id="56" name="Shape 1060"/>
          <p:cNvSpPr/>
          <p:nvPr/>
        </p:nvSpPr>
        <p:spPr>
          <a:xfrm>
            <a:off x="-24840" y="0"/>
            <a:ext cx="1398960" cy="1796760"/>
          </a:xfrm>
          <a:custGeom>
            <a:avLst/>
            <a:gdLst>
              <a:gd name="textAreaLeft" fmla="*/ 0 w 1398960"/>
              <a:gd name="textAreaRight" fmla="*/ 1399680 w 1398960"/>
              <a:gd name="textAreaTop" fmla="*/ 0 h 1796760"/>
              <a:gd name="textAreaBottom" fmla="*/ 1797480 h 1796760"/>
            </a:gdLst>
            <a:ahLst/>
            <a:rect l="textAreaLeft" t="textAreaTop" r="textAreaRight" b="textAreaBottom"/>
            <a:pathLst>
              <a:path stroke="0" w="43200" h="43200">
                <a:moveTo>
                  <a:pt x="31743" y="2484"/>
                </a:moveTo>
                <a:lnTo>
                  <a:pt x="31743" y="2484"/>
                </a:lnTo>
                <a:cubicBezTo>
                  <a:pt x="30428" y="1799"/>
                  <a:pt x="28450" y="1080"/>
                  <a:pt x="26054" y="0"/>
                </a:cubicBezTo>
                <a:lnTo>
                  <a:pt x="0" y="0"/>
                </a:lnTo>
                <a:lnTo>
                  <a:pt x="0" y="34200"/>
                </a:lnTo>
                <a:lnTo>
                  <a:pt x="0" y="34200"/>
                </a:lnTo>
                <a:cubicBezTo>
                  <a:pt x="7029" y="37461"/>
                  <a:pt x="14504" y="41491"/>
                  <a:pt x="25070" y="40664"/>
                </a:cubicBezTo>
                <a:lnTo>
                  <a:pt x="25070" y="40664"/>
                </a:lnTo>
                <a:cubicBezTo>
                  <a:pt x="33399" y="40015"/>
                  <a:pt x="43200" y="43200"/>
                  <a:pt x="39593" y="28375"/>
                </a:cubicBezTo>
                <a:lnTo>
                  <a:pt x="39593" y="28375"/>
                </a:lnTo>
                <a:cubicBezTo>
                  <a:pt x="35986" y="13550"/>
                  <a:pt x="38530" y="6023"/>
                  <a:pt x="31743" y="2484"/>
                </a:cubicBezTo>
                <a:close/>
              </a:path>
            </a:pathLst>
          </a:custGeom>
          <a:solidFill>
            <a:schemeClr val="bg1">
              <a:lumMod val="85000"/>
            </a:schemeClr>
          </a:solidFill>
          <a:ln w="9524">
            <a:solidFill>
              <a:srgbClr val="000000"/>
            </a:solidFill>
            <a:round/>
          </a:ln>
        </p:spPr>
        <p:style>
          <a:lnRef idx="0"/>
          <a:fillRef idx="0"/>
          <a:effectRef idx="0"/>
          <a:fontRef idx="minor"/>
        </p:style>
        <p:txBody>
          <a:bodyPr lIns="90000" rIns="90000" tIns="45000" bIns="45000" anchor="t">
            <a:noAutofit/>
          </a:bodyPr>
          <a:p>
            <a:pPr>
              <a:lnSpc>
                <a:spcPct val="100000"/>
              </a:lnSpc>
            </a:pPr>
            <a:endParaRPr b="0" lang="es-CO" sz="1800" spc="-1" strike="noStrike">
              <a:solidFill>
                <a:srgbClr val="000000"/>
              </a:solidFill>
              <a:latin typeface="Arial"/>
              <a:ea typeface="Arial"/>
            </a:endParaRPr>
          </a:p>
        </p:txBody>
      </p:sp>
      <p:sp>
        <p:nvSpPr>
          <p:cNvPr id="57" name="Shape 1061"/>
          <p:cNvSpPr/>
          <p:nvPr/>
        </p:nvSpPr>
        <p:spPr>
          <a:xfrm>
            <a:off x="1637280" y="0"/>
            <a:ext cx="3839040" cy="2608920"/>
          </a:xfrm>
          <a:custGeom>
            <a:avLst/>
            <a:gdLst>
              <a:gd name="textAreaLeft" fmla="*/ 0 w 3839040"/>
              <a:gd name="textAreaRight" fmla="*/ 3839760 w 3839040"/>
              <a:gd name="textAreaTop" fmla="*/ 0 h 2608920"/>
              <a:gd name="textAreaBottom" fmla="*/ 2609640 h 2608920"/>
            </a:gdLst>
            <a:ahLst/>
            <a:rect l="textAreaLeft" t="textAreaTop" r="textAreaRight" b="textAreaBottom"/>
            <a:pathLst>
              <a:path stroke="0" w="43200" h="43200">
                <a:moveTo>
                  <a:pt x="32864" y="0"/>
                </a:moveTo>
                <a:lnTo>
                  <a:pt x="10583" y="0"/>
                </a:lnTo>
                <a:lnTo>
                  <a:pt x="10583" y="0"/>
                </a:lnTo>
                <a:cubicBezTo>
                  <a:pt x="9017" y="532"/>
                  <a:pt x="7515" y="1058"/>
                  <a:pt x="6214" y="1509"/>
                </a:cubicBezTo>
                <a:lnTo>
                  <a:pt x="6214" y="1509"/>
                </a:lnTo>
                <a:cubicBezTo>
                  <a:pt x="1428" y="3166"/>
                  <a:pt x="0" y="6109"/>
                  <a:pt x="212" y="8072"/>
                </a:cubicBezTo>
                <a:lnTo>
                  <a:pt x="212" y="8072"/>
                </a:lnTo>
                <a:cubicBezTo>
                  <a:pt x="758" y="13092"/>
                  <a:pt x="1111" y="20742"/>
                  <a:pt x="1212" y="25114"/>
                </a:cubicBezTo>
                <a:lnTo>
                  <a:pt x="1212" y="25114"/>
                </a:lnTo>
                <a:cubicBezTo>
                  <a:pt x="1301" y="28962"/>
                  <a:pt x="4204" y="30446"/>
                  <a:pt x="6906" y="31937"/>
                </a:cubicBezTo>
                <a:lnTo>
                  <a:pt x="6906" y="31937"/>
                </a:lnTo>
                <a:cubicBezTo>
                  <a:pt x="9246" y="33229"/>
                  <a:pt x="19775" y="38395"/>
                  <a:pt x="22112" y="39685"/>
                </a:cubicBezTo>
                <a:lnTo>
                  <a:pt x="22112" y="39685"/>
                </a:lnTo>
                <a:cubicBezTo>
                  <a:pt x="22112" y="39685"/>
                  <a:pt x="27355" y="43200"/>
                  <a:pt x="30298" y="38395"/>
                </a:cubicBezTo>
                <a:lnTo>
                  <a:pt x="30298" y="38395"/>
                </a:lnTo>
                <a:cubicBezTo>
                  <a:pt x="33277" y="33533"/>
                  <a:pt x="36665" y="27667"/>
                  <a:pt x="39367" y="23576"/>
                </a:cubicBezTo>
                <a:lnTo>
                  <a:pt x="39367" y="23576"/>
                </a:lnTo>
                <a:cubicBezTo>
                  <a:pt x="41761" y="19953"/>
                  <a:pt x="43200" y="17587"/>
                  <a:pt x="40977" y="12816"/>
                </a:cubicBezTo>
                <a:lnTo>
                  <a:pt x="40977" y="12816"/>
                </a:lnTo>
                <a:cubicBezTo>
                  <a:pt x="39697" y="10062"/>
                  <a:pt x="35347" y="3936"/>
                  <a:pt x="32864" y="0"/>
                </a:cubicBezTo>
                <a:close/>
              </a:path>
            </a:pathLst>
          </a:custGeom>
          <a:solidFill>
            <a:schemeClr val="bg1">
              <a:lumMod val="85000"/>
            </a:schemeClr>
          </a:solidFill>
          <a:ln w="9524">
            <a:solidFill>
              <a:srgbClr val="000000"/>
            </a:solidFill>
            <a:round/>
          </a:ln>
        </p:spPr>
        <p:style>
          <a:lnRef idx="0"/>
          <a:fillRef idx="0"/>
          <a:effectRef idx="0"/>
          <a:fontRef idx="minor"/>
        </p:style>
        <p:txBody>
          <a:bodyPr lIns="90000" rIns="90000" tIns="45000" bIns="45000" anchor="t">
            <a:noAutofit/>
          </a:bodyPr>
          <a:p>
            <a:pPr>
              <a:lnSpc>
                <a:spcPct val="100000"/>
              </a:lnSpc>
            </a:pPr>
            <a:endParaRPr b="0" lang="es-CO" sz="1800" spc="-1" strike="noStrike">
              <a:solidFill>
                <a:srgbClr val="000000"/>
              </a:solidFill>
              <a:latin typeface="Arial"/>
              <a:ea typeface="Arial"/>
            </a:endParaRPr>
          </a:p>
        </p:txBody>
      </p:sp>
      <p:sp>
        <p:nvSpPr>
          <p:cNvPr id="58" name="PlaceHolder 1"/>
          <p:cNvSpPr>
            <a:spLocks noGrp="1"/>
          </p:cNvSpPr>
          <p:nvPr>
            <p:ph type="ftr" idx="19"/>
          </p:nvPr>
        </p:nvSpPr>
        <p:spPr>
          <a:xfrm>
            <a:off x="4165560" y="6356520"/>
            <a:ext cx="385992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s-CO" sz="1400" spc="-1" strike="noStrike">
                <a:solidFill>
                  <a:srgbClr val="000000"/>
                </a:solidFill>
                <a:latin typeface="Times New Roman"/>
              </a:defRPr>
            </a:lvl1pPr>
          </a:lstStyle>
          <a:p>
            <a:pPr indent="0" algn="ctr">
              <a:lnSpc>
                <a:spcPct val="100000"/>
              </a:lnSpc>
              <a:buNone/>
              <a:tabLst>
                <a:tab algn="l" pos="0"/>
              </a:tabLst>
            </a:pPr>
            <a:r>
              <a:rPr b="0" lang="es-CO" sz="1400" spc="-1" strike="noStrike">
                <a:solidFill>
                  <a:srgbClr val="000000"/>
                </a:solidFill>
                <a:latin typeface="Times New Roman"/>
              </a:rPr>
              <a:t>&lt;pie de página&gt;</a:t>
            </a:r>
            <a:endParaRPr b="0" lang="es-CO" sz="1400" spc="-1" strike="noStrike">
              <a:solidFill>
                <a:srgbClr val="000000"/>
              </a:solidFill>
              <a:latin typeface="Times New Roman"/>
            </a:endParaRPr>
          </a:p>
        </p:txBody>
      </p:sp>
      <p:sp>
        <p:nvSpPr>
          <p:cNvPr id="59" name="PlaceHolder 2"/>
          <p:cNvSpPr>
            <a:spLocks noGrp="1"/>
          </p:cNvSpPr>
          <p:nvPr>
            <p:ph type="sldNum" idx="20"/>
          </p:nvPr>
        </p:nvSpPr>
        <p:spPr>
          <a:xfrm>
            <a:off x="8737560" y="6356520"/>
            <a:ext cx="2844000" cy="3643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s-ES" sz="1200" spc="-1" strike="noStrike">
                <a:solidFill>
                  <a:schemeClr val="dk1">
                    <a:tint val="75000"/>
                  </a:schemeClr>
                </a:solidFill>
                <a:latin typeface="Arial"/>
                <a:ea typeface="Arial"/>
              </a:defRPr>
            </a:lvl1pPr>
          </a:lstStyle>
          <a:p>
            <a:pPr indent="0" algn="r" defTabSz="914400">
              <a:lnSpc>
                <a:spcPct val="100000"/>
              </a:lnSpc>
              <a:buNone/>
              <a:tabLst>
                <a:tab algn="l" pos="0"/>
              </a:tabLst>
            </a:pPr>
            <a:fld id="{E28D4686-1A4D-4815-9A79-85EDAD1241AD}" type="slidenum">
              <a:rPr b="0" lang="es-ES" sz="1200" spc="-1" strike="noStrike">
                <a:solidFill>
                  <a:schemeClr val="dk1">
                    <a:tint val="75000"/>
                  </a:schemeClr>
                </a:solidFill>
                <a:latin typeface="Arial"/>
                <a:ea typeface="Arial"/>
              </a:rPr>
              <a:t>&lt;número&gt;</a:t>
            </a:fld>
            <a:endParaRPr b="0" lang="es-CO" sz="1200" spc="-1" strike="noStrike">
              <a:solidFill>
                <a:srgbClr val="000000"/>
              </a:solidFill>
              <a:latin typeface="Times New Roman"/>
            </a:endParaRPr>
          </a:p>
        </p:txBody>
      </p:sp>
      <p:sp>
        <p:nvSpPr>
          <p:cNvPr id="60" name="PlaceHolder 3"/>
          <p:cNvSpPr>
            <a:spLocks noGrp="1"/>
          </p:cNvSpPr>
          <p:nvPr>
            <p:ph type="dt" idx="21"/>
          </p:nvPr>
        </p:nvSpPr>
        <p:spPr>
          <a:xfrm>
            <a:off x="609480" y="6356520"/>
            <a:ext cx="2844000" cy="364320"/>
          </a:xfrm>
          <a:prstGeom prst="rect">
            <a:avLst/>
          </a:prstGeom>
          <a:noFill/>
          <a:ln w="0">
            <a:noFill/>
          </a:ln>
        </p:spPr>
        <p:txBody>
          <a:bodyPr lIns="91440" rIns="91440" tIns="45720" bIns="45720" anchor="ctr">
            <a:noAutofit/>
          </a:bodyPr>
          <a:lstStyle>
            <a:lvl1pPr indent="0">
              <a:buNone/>
              <a:defRPr b="0" lang="es-CO" sz="1400" spc="-1" strike="noStrike">
                <a:solidFill>
                  <a:srgbClr val="000000"/>
                </a:solidFill>
                <a:latin typeface="Times New Roman"/>
              </a:defRPr>
            </a:lvl1pPr>
          </a:lstStyle>
          <a:p>
            <a:pPr indent="0">
              <a:buNone/>
            </a:pPr>
            <a:r>
              <a:rPr b="0" lang="es-CO" sz="1400" spc="-1" strike="noStrike">
                <a:solidFill>
                  <a:srgbClr val="000000"/>
                </a:solidFill>
                <a:latin typeface="Times New Roman"/>
              </a:rPr>
              <a:t>&lt;fecha/hora&gt;</a:t>
            </a:r>
            <a:endParaRPr b="0" lang="es-CO"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1" r:id="rId2"/>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1" name="Shape 1059"/>
          <p:cNvSpPr/>
          <p:nvPr/>
        </p:nvSpPr>
        <p:spPr>
          <a:xfrm>
            <a:off x="4976640" y="0"/>
            <a:ext cx="3057480" cy="893160"/>
          </a:xfrm>
          <a:custGeom>
            <a:avLst/>
            <a:gdLst>
              <a:gd name="textAreaLeft" fmla="*/ 0 w 3057480"/>
              <a:gd name="textAreaRight" fmla="*/ 3058200 w 3057480"/>
              <a:gd name="textAreaTop" fmla="*/ 0 h 893160"/>
              <a:gd name="textAreaBottom" fmla="*/ 893880 h 893160"/>
            </a:gdLst>
            <a:ahLst/>
            <a:rect l="textAreaLeft" t="textAreaTop" r="textAreaRight" b="textAreaBottom"/>
            <a:pathLst>
              <a:path stroke="0" w="43200" h="43200">
                <a:moveTo>
                  <a:pt x="0" y="0"/>
                </a:moveTo>
                <a:lnTo>
                  <a:pt x="0" y="0"/>
                </a:lnTo>
                <a:cubicBezTo>
                  <a:pt x="1690" y="6213"/>
                  <a:pt x="3698" y="13338"/>
                  <a:pt x="6091" y="21902"/>
                </a:cubicBezTo>
                <a:lnTo>
                  <a:pt x="6091" y="21902"/>
                </a:lnTo>
                <a:cubicBezTo>
                  <a:pt x="12043" y="43199"/>
                  <a:pt x="17573" y="35347"/>
                  <a:pt x="23417" y="30579"/>
                </a:cubicBezTo>
                <a:lnTo>
                  <a:pt x="23417" y="30579"/>
                </a:lnTo>
                <a:cubicBezTo>
                  <a:pt x="29984" y="25223"/>
                  <a:pt x="42123" y="14119"/>
                  <a:pt x="42860" y="5640"/>
                </a:cubicBezTo>
                <a:lnTo>
                  <a:pt x="42860" y="5640"/>
                </a:lnTo>
                <a:cubicBezTo>
                  <a:pt x="42960" y="4507"/>
                  <a:pt x="43072" y="2479"/>
                  <a:pt x="43200" y="0"/>
                </a:cubicBezTo>
                <a:lnTo>
                  <a:pt x="0" y="0"/>
                </a:lnTo>
                <a:close/>
              </a:path>
            </a:pathLst>
          </a:custGeom>
          <a:solidFill>
            <a:schemeClr val="bg1">
              <a:lumMod val="85000"/>
            </a:schemeClr>
          </a:solidFill>
          <a:ln w="9524">
            <a:solidFill>
              <a:srgbClr val="000000"/>
            </a:solidFill>
            <a:round/>
          </a:ln>
        </p:spPr>
        <p:style>
          <a:lnRef idx="0"/>
          <a:fillRef idx="0"/>
          <a:effectRef idx="0"/>
          <a:fontRef idx="minor"/>
        </p:style>
        <p:txBody>
          <a:bodyPr lIns="90000" rIns="90000" tIns="45000" bIns="45000" anchor="t">
            <a:noAutofit/>
          </a:bodyPr>
          <a:p>
            <a:pPr>
              <a:lnSpc>
                <a:spcPct val="100000"/>
              </a:lnSpc>
            </a:pPr>
            <a:endParaRPr b="0" lang="es-CO" sz="1800" spc="-1" strike="noStrike">
              <a:solidFill>
                <a:srgbClr val="000000"/>
              </a:solidFill>
              <a:latin typeface="Arial"/>
              <a:ea typeface="Arial"/>
            </a:endParaRPr>
          </a:p>
        </p:txBody>
      </p:sp>
      <p:sp>
        <p:nvSpPr>
          <p:cNvPr id="62" name="Shape 1060"/>
          <p:cNvSpPr/>
          <p:nvPr/>
        </p:nvSpPr>
        <p:spPr>
          <a:xfrm>
            <a:off x="-24840" y="0"/>
            <a:ext cx="1398960" cy="1796760"/>
          </a:xfrm>
          <a:custGeom>
            <a:avLst/>
            <a:gdLst>
              <a:gd name="textAreaLeft" fmla="*/ 0 w 1398960"/>
              <a:gd name="textAreaRight" fmla="*/ 1399680 w 1398960"/>
              <a:gd name="textAreaTop" fmla="*/ 0 h 1796760"/>
              <a:gd name="textAreaBottom" fmla="*/ 1797480 h 1796760"/>
            </a:gdLst>
            <a:ahLst/>
            <a:rect l="textAreaLeft" t="textAreaTop" r="textAreaRight" b="textAreaBottom"/>
            <a:pathLst>
              <a:path stroke="0" w="43200" h="43200">
                <a:moveTo>
                  <a:pt x="31743" y="2484"/>
                </a:moveTo>
                <a:lnTo>
                  <a:pt x="31743" y="2484"/>
                </a:lnTo>
                <a:cubicBezTo>
                  <a:pt x="30428" y="1799"/>
                  <a:pt x="28450" y="1080"/>
                  <a:pt x="26054" y="0"/>
                </a:cubicBezTo>
                <a:lnTo>
                  <a:pt x="0" y="0"/>
                </a:lnTo>
                <a:lnTo>
                  <a:pt x="0" y="34200"/>
                </a:lnTo>
                <a:lnTo>
                  <a:pt x="0" y="34200"/>
                </a:lnTo>
                <a:cubicBezTo>
                  <a:pt x="7029" y="37461"/>
                  <a:pt x="14504" y="41491"/>
                  <a:pt x="25070" y="40664"/>
                </a:cubicBezTo>
                <a:lnTo>
                  <a:pt x="25070" y="40664"/>
                </a:lnTo>
                <a:cubicBezTo>
                  <a:pt x="33399" y="40015"/>
                  <a:pt x="43200" y="43200"/>
                  <a:pt x="39593" y="28375"/>
                </a:cubicBezTo>
                <a:lnTo>
                  <a:pt x="39593" y="28375"/>
                </a:lnTo>
                <a:cubicBezTo>
                  <a:pt x="35986" y="13550"/>
                  <a:pt x="38530" y="6023"/>
                  <a:pt x="31743" y="2484"/>
                </a:cubicBezTo>
                <a:close/>
              </a:path>
            </a:pathLst>
          </a:custGeom>
          <a:solidFill>
            <a:schemeClr val="bg1">
              <a:lumMod val="85000"/>
            </a:schemeClr>
          </a:solidFill>
          <a:ln w="9524">
            <a:solidFill>
              <a:srgbClr val="000000"/>
            </a:solidFill>
            <a:round/>
          </a:ln>
        </p:spPr>
        <p:style>
          <a:lnRef idx="0"/>
          <a:fillRef idx="0"/>
          <a:effectRef idx="0"/>
          <a:fontRef idx="minor"/>
        </p:style>
        <p:txBody>
          <a:bodyPr lIns="90000" rIns="90000" tIns="45000" bIns="45000" anchor="t">
            <a:noAutofit/>
          </a:bodyPr>
          <a:p>
            <a:pPr>
              <a:lnSpc>
                <a:spcPct val="100000"/>
              </a:lnSpc>
            </a:pPr>
            <a:endParaRPr b="0" lang="es-CO" sz="1800" spc="-1" strike="noStrike">
              <a:solidFill>
                <a:srgbClr val="000000"/>
              </a:solidFill>
              <a:latin typeface="Arial"/>
              <a:ea typeface="Arial"/>
            </a:endParaRPr>
          </a:p>
        </p:txBody>
      </p:sp>
      <p:sp>
        <p:nvSpPr>
          <p:cNvPr id="63" name="Shape 1061"/>
          <p:cNvSpPr/>
          <p:nvPr/>
        </p:nvSpPr>
        <p:spPr>
          <a:xfrm>
            <a:off x="1637280" y="0"/>
            <a:ext cx="3839040" cy="2608920"/>
          </a:xfrm>
          <a:custGeom>
            <a:avLst/>
            <a:gdLst>
              <a:gd name="textAreaLeft" fmla="*/ 0 w 3839040"/>
              <a:gd name="textAreaRight" fmla="*/ 3839760 w 3839040"/>
              <a:gd name="textAreaTop" fmla="*/ 0 h 2608920"/>
              <a:gd name="textAreaBottom" fmla="*/ 2609640 h 2608920"/>
            </a:gdLst>
            <a:ahLst/>
            <a:rect l="textAreaLeft" t="textAreaTop" r="textAreaRight" b="textAreaBottom"/>
            <a:pathLst>
              <a:path stroke="0" w="43200" h="43200">
                <a:moveTo>
                  <a:pt x="32864" y="0"/>
                </a:moveTo>
                <a:lnTo>
                  <a:pt x="10583" y="0"/>
                </a:lnTo>
                <a:lnTo>
                  <a:pt x="10583" y="0"/>
                </a:lnTo>
                <a:cubicBezTo>
                  <a:pt x="9017" y="532"/>
                  <a:pt x="7515" y="1058"/>
                  <a:pt x="6214" y="1509"/>
                </a:cubicBezTo>
                <a:lnTo>
                  <a:pt x="6214" y="1509"/>
                </a:lnTo>
                <a:cubicBezTo>
                  <a:pt x="1428" y="3166"/>
                  <a:pt x="0" y="6109"/>
                  <a:pt x="212" y="8072"/>
                </a:cubicBezTo>
                <a:lnTo>
                  <a:pt x="212" y="8072"/>
                </a:lnTo>
                <a:cubicBezTo>
                  <a:pt x="758" y="13092"/>
                  <a:pt x="1111" y="20742"/>
                  <a:pt x="1212" y="25114"/>
                </a:cubicBezTo>
                <a:lnTo>
                  <a:pt x="1212" y="25114"/>
                </a:lnTo>
                <a:cubicBezTo>
                  <a:pt x="1301" y="28962"/>
                  <a:pt x="4204" y="30446"/>
                  <a:pt x="6906" y="31937"/>
                </a:cubicBezTo>
                <a:lnTo>
                  <a:pt x="6906" y="31937"/>
                </a:lnTo>
                <a:cubicBezTo>
                  <a:pt x="9246" y="33229"/>
                  <a:pt x="19775" y="38395"/>
                  <a:pt x="22112" y="39685"/>
                </a:cubicBezTo>
                <a:lnTo>
                  <a:pt x="22112" y="39685"/>
                </a:lnTo>
                <a:cubicBezTo>
                  <a:pt x="22112" y="39685"/>
                  <a:pt x="27355" y="43200"/>
                  <a:pt x="30298" y="38395"/>
                </a:cubicBezTo>
                <a:lnTo>
                  <a:pt x="30298" y="38395"/>
                </a:lnTo>
                <a:cubicBezTo>
                  <a:pt x="33277" y="33533"/>
                  <a:pt x="36665" y="27667"/>
                  <a:pt x="39367" y="23576"/>
                </a:cubicBezTo>
                <a:lnTo>
                  <a:pt x="39367" y="23576"/>
                </a:lnTo>
                <a:cubicBezTo>
                  <a:pt x="41761" y="19953"/>
                  <a:pt x="43200" y="17587"/>
                  <a:pt x="40977" y="12816"/>
                </a:cubicBezTo>
                <a:lnTo>
                  <a:pt x="40977" y="12816"/>
                </a:lnTo>
                <a:cubicBezTo>
                  <a:pt x="39697" y="10062"/>
                  <a:pt x="35347" y="3936"/>
                  <a:pt x="32864" y="0"/>
                </a:cubicBezTo>
                <a:close/>
              </a:path>
            </a:pathLst>
          </a:custGeom>
          <a:solidFill>
            <a:schemeClr val="bg1">
              <a:lumMod val="85000"/>
            </a:schemeClr>
          </a:solidFill>
          <a:ln w="9524">
            <a:solidFill>
              <a:srgbClr val="000000"/>
            </a:solidFill>
            <a:round/>
          </a:ln>
        </p:spPr>
        <p:style>
          <a:lnRef idx="0"/>
          <a:fillRef idx="0"/>
          <a:effectRef idx="0"/>
          <a:fontRef idx="minor"/>
        </p:style>
        <p:txBody>
          <a:bodyPr lIns="90000" rIns="90000" tIns="45000" bIns="45000" anchor="t">
            <a:noAutofit/>
          </a:bodyPr>
          <a:p>
            <a:pPr>
              <a:lnSpc>
                <a:spcPct val="100000"/>
              </a:lnSpc>
            </a:pPr>
            <a:endParaRPr b="0" lang="es-CO" sz="1800" spc="-1" strike="noStrike">
              <a:solidFill>
                <a:srgbClr val="000000"/>
              </a:solidFill>
              <a:latin typeface="Arial"/>
              <a:ea typeface="Arial"/>
            </a:endParaRPr>
          </a:p>
        </p:txBody>
      </p:sp>
      <p:sp>
        <p:nvSpPr>
          <p:cNvPr id="64" name="PlaceHolder 1"/>
          <p:cNvSpPr>
            <a:spLocks noGrp="1"/>
          </p:cNvSpPr>
          <p:nvPr>
            <p:ph type="title"/>
          </p:nvPr>
        </p:nvSpPr>
        <p:spPr>
          <a:xfrm>
            <a:off x="609480" y="274680"/>
            <a:ext cx="10972080" cy="1142280"/>
          </a:xfrm>
          <a:prstGeom prst="rect">
            <a:avLst/>
          </a:prstGeom>
          <a:noFill/>
          <a:ln w="0">
            <a:noFill/>
          </a:ln>
        </p:spPr>
        <p:txBody>
          <a:bodyPr lIns="0" rIns="0" tIns="0" bIns="0" anchor="ctr">
            <a:noAutofit/>
          </a:bodyPr>
          <a:p>
            <a:pPr indent="0">
              <a:buNone/>
            </a:pPr>
            <a:r>
              <a:rPr b="0" lang="es-CO" sz="1800" spc="-1" strike="noStrike">
                <a:solidFill>
                  <a:srgbClr val="000000"/>
                </a:solidFill>
                <a:latin typeface="Arial"/>
              </a:rPr>
              <a:t>Pulse para editar el formato del texto de título</a:t>
            </a:r>
            <a:endParaRPr b="0" lang="es-CO" sz="1800" spc="-1" strike="noStrike">
              <a:solidFill>
                <a:srgbClr val="000000"/>
              </a:solidFill>
              <a:latin typeface="Arial"/>
            </a:endParaRPr>
          </a:p>
        </p:txBody>
      </p:sp>
      <p:sp>
        <p:nvSpPr>
          <p:cNvPr id="65" name="PlaceHolder 2"/>
          <p:cNvSpPr>
            <a:spLocks noGrp="1"/>
          </p:cNvSpPr>
          <p:nvPr>
            <p:ph type="ftr" idx="22"/>
          </p:nvPr>
        </p:nvSpPr>
        <p:spPr>
          <a:xfrm>
            <a:off x="4165560" y="6356520"/>
            <a:ext cx="385992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s-CO" sz="1400" spc="-1" strike="noStrike">
                <a:solidFill>
                  <a:srgbClr val="000000"/>
                </a:solidFill>
                <a:latin typeface="Times New Roman"/>
              </a:defRPr>
            </a:lvl1pPr>
          </a:lstStyle>
          <a:p>
            <a:pPr indent="0" algn="ctr">
              <a:lnSpc>
                <a:spcPct val="100000"/>
              </a:lnSpc>
              <a:buNone/>
              <a:tabLst>
                <a:tab algn="l" pos="0"/>
              </a:tabLst>
            </a:pPr>
            <a:r>
              <a:rPr b="0" lang="es-CO" sz="1400" spc="-1" strike="noStrike">
                <a:solidFill>
                  <a:srgbClr val="000000"/>
                </a:solidFill>
                <a:latin typeface="Times New Roman"/>
              </a:rPr>
              <a:t>&lt;pie de página&gt;</a:t>
            </a:r>
            <a:endParaRPr b="0" lang="es-CO" sz="1400" spc="-1" strike="noStrike">
              <a:solidFill>
                <a:srgbClr val="000000"/>
              </a:solidFill>
              <a:latin typeface="Times New Roman"/>
            </a:endParaRPr>
          </a:p>
        </p:txBody>
      </p:sp>
      <p:sp>
        <p:nvSpPr>
          <p:cNvPr id="66" name="PlaceHolder 3"/>
          <p:cNvSpPr>
            <a:spLocks noGrp="1"/>
          </p:cNvSpPr>
          <p:nvPr>
            <p:ph type="sldNum" idx="23"/>
          </p:nvPr>
        </p:nvSpPr>
        <p:spPr>
          <a:xfrm>
            <a:off x="8737560" y="6356520"/>
            <a:ext cx="2844000" cy="3643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s-ES" sz="1200" spc="-1" strike="noStrike">
                <a:solidFill>
                  <a:schemeClr val="dk1">
                    <a:tint val="75000"/>
                  </a:schemeClr>
                </a:solidFill>
                <a:latin typeface="Arial"/>
                <a:ea typeface="Arial"/>
              </a:defRPr>
            </a:lvl1pPr>
          </a:lstStyle>
          <a:p>
            <a:pPr indent="0" algn="r" defTabSz="914400">
              <a:lnSpc>
                <a:spcPct val="100000"/>
              </a:lnSpc>
              <a:buNone/>
              <a:tabLst>
                <a:tab algn="l" pos="0"/>
              </a:tabLst>
            </a:pPr>
            <a:fld id="{141CFA2C-138A-4A75-A096-035BFD26D87D}" type="slidenum">
              <a:rPr b="0" lang="es-ES" sz="1200" spc="-1" strike="noStrike">
                <a:solidFill>
                  <a:schemeClr val="dk1">
                    <a:tint val="75000"/>
                  </a:schemeClr>
                </a:solidFill>
                <a:latin typeface="Arial"/>
                <a:ea typeface="Arial"/>
              </a:rPr>
              <a:t>&lt;número&gt;</a:t>
            </a:fld>
            <a:endParaRPr b="0" lang="es-CO" sz="1200" spc="-1" strike="noStrike">
              <a:solidFill>
                <a:srgbClr val="000000"/>
              </a:solidFill>
              <a:latin typeface="Times New Roman"/>
            </a:endParaRPr>
          </a:p>
        </p:txBody>
      </p:sp>
      <p:sp>
        <p:nvSpPr>
          <p:cNvPr id="67" name="PlaceHolder 4"/>
          <p:cNvSpPr>
            <a:spLocks noGrp="1"/>
          </p:cNvSpPr>
          <p:nvPr>
            <p:ph type="dt" idx="24"/>
          </p:nvPr>
        </p:nvSpPr>
        <p:spPr>
          <a:xfrm>
            <a:off x="609480" y="6356520"/>
            <a:ext cx="2844000" cy="364320"/>
          </a:xfrm>
          <a:prstGeom prst="rect">
            <a:avLst/>
          </a:prstGeom>
          <a:noFill/>
          <a:ln w="0">
            <a:noFill/>
          </a:ln>
        </p:spPr>
        <p:txBody>
          <a:bodyPr lIns="91440" rIns="91440" tIns="45720" bIns="45720" anchor="ctr">
            <a:noAutofit/>
          </a:bodyPr>
          <a:lstStyle>
            <a:lvl1pPr indent="0">
              <a:buNone/>
              <a:defRPr b="0" lang="es-CO" sz="1400" spc="-1" strike="noStrike">
                <a:solidFill>
                  <a:srgbClr val="000000"/>
                </a:solidFill>
                <a:latin typeface="Times New Roman"/>
              </a:defRPr>
            </a:lvl1pPr>
          </a:lstStyle>
          <a:p>
            <a:pPr indent="0">
              <a:buNone/>
            </a:pPr>
            <a:r>
              <a:rPr b="0" lang="es-CO" sz="1400" spc="-1" strike="noStrike">
                <a:solidFill>
                  <a:srgbClr val="000000"/>
                </a:solidFill>
                <a:latin typeface="Times New Roman"/>
              </a:rPr>
              <a:t>&lt;fecha/hora&gt;</a:t>
            </a:r>
            <a:endParaRPr b="0" lang="es-CO"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3" r:id="rId2"/>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9" name="Shape 1059"/>
          <p:cNvSpPr/>
          <p:nvPr/>
        </p:nvSpPr>
        <p:spPr>
          <a:xfrm>
            <a:off x="4976640" y="0"/>
            <a:ext cx="3057480" cy="893160"/>
          </a:xfrm>
          <a:custGeom>
            <a:avLst/>
            <a:gdLst>
              <a:gd name="textAreaLeft" fmla="*/ 0 w 3057480"/>
              <a:gd name="textAreaRight" fmla="*/ 3058200 w 3057480"/>
              <a:gd name="textAreaTop" fmla="*/ 0 h 893160"/>
              <a:gd name="textAreaBottom" fmla="*/ 893880 h 893160"/>
            </a:gdLst>
            <a:ahLst/>
            <a:rect l="textAreaLeft" t="textAreaTop" r="textAreaRight" b="textAreaBottom"/>
            <a:pathLst>
              <a:path stroke="0" w="43200" h="43200">
                <a:moveTo>
                  <a:pt x="0" y="0"/>
                </a:moveTo>
                <a:lnTo>
                  <a:pt x="0" y="0"/>
                </a:lnTo>
                <a:cubicBezTo>
                  <a:pt x="1690" y="6213"/>
                  <a:pt x="3698" y="13338"/>
                  <a:pt x="6091" y="21902"/>
                </a:cubicBezTo>
                <a:lnTo>
                  <a:pt x="6091" y="21902"/>
                </a:lnTo>
                <a:cubicBezTo>
                  <a:pt x="12043" y="43199"/>
                  <a:pt x="17573" y="35347"/>
                  <a:pt x="23417" y="30579"/>
                </a:cubicBezTo>
                <a:lnTo>
                  <a:pt x="23417" y="30579"/>
                </a:lnTo>
                <a:cubicBezTo>
                  <a:pt x="29984" y="25223"/>
                  <a:pt x="42123" y="14119"/>
                  <a:pt x="42860" y="5640"/>
                </a:cubicBezTo>
                <a:lnTo>
                  <a:pt x="42860" y="5640"/>
                </a:lnTo>
                <a:cubicBezTo>
                  <a:pt x="42960" y="4507"/>
                  <a:pt x="43072" y="2479"/>
                  <a:pt x="43200" y="0"/>
                </a:cubicBezTo>
                <a:lnTo>
                  <a:pt x="0" y="0"/>
                </a:lnTo>
                <a:close/>
              </a:path>
            </a:pathLst>
          </a:custGeom>
          <a:solidFill>
            <a:schemeClr val="bg1">
              <a:lumMod val="85000"/>
            </a:schemeClr>
          </a:solidFill>
          <a:ln w="9524">
            <a:solidFill>
              <a:srgbClr val="000000"/>
            </a:solidFill>
            <a:round/>
          </a:ln>
        </p:spPr>
        <p:style>
          <a:lnRef idx="0"/>
          <a:fillRef idx="0"/>
          <a:effectRef idx="0"/>
          <a:fontRef idx="minor"/>
        </p:style>
        <p:txBody>
          <a:bodyPr lIns="90000" rIns="90000" tIns="45000" bIns="45000" anchor="t">
            <a:noAutofit/>
          </a:bodyPr>
          <a:p>
            <a:pPr>
              <a:lnSpc>
                <a:spcPct val="100000"/>
              </a:lnSpc>
            </a:pPr>
            <a:endParaRPr b="0" lang="es-CO" sz="1800" spc="-1" strike="noStrike">
              <a:solidFill>
                <a:srgbClr val="000000"/>
              </a:solidFill>
              <a:latin typeface="Arial"/>
              <a:ea typeface="Arial"/>
            </a:endParaRPr>
          </a:p>
        </p:txBody>
      </p:sp>
      <p:sp>
        <p:nvSpPr>
          <p:cNvPr id="70" name="Shape 1060"/>
          <p:cNvSpPr/>
          <p:nvPr/>
        </p:nvSpPr>
        <p:spPr>
          <a:xfrm>
            <a:off x="-24840" y="0"/>
            <a:ext cx="1398960" cy="1796760"/>
          </a:xfrm>
          <a:custGeom>
            <a:avLst/>
            <a:gdLst>
              <a:gd name="textAreaLeft" fmla="*/ 0 w 1398960"/>
              <a:gd name="textAreaRight" fmla="*/ 1399680 w 1398960"/>
              <a:gd name="textAreaTop" fmla="*/ 0 h 1796760"/>
              <a:gd name="textAreaBottom" fmla="*/ 1797480 h 1796760"/>
            </a:gdLst>
            <a:ahLst/>
            <a:rect l="textAreaLeft" t="textAreaTop" r="textAreaRight" b="textAreaBottom"/>
            <a:pathLst>
              <a:path stroke="0" w="43200" h="43200">
                <a:moveTo>
                  <a:pt x="31743" y="2484"/>
                </a:moveTo>
                <a:lnTo>
                  <a:pt x="31743" y="2484"/>
                </a:lnTo>
                <a:cubicBezTo>
                  <a:pt x="30428" y="1799"/>
                  <a:pt x="28450" y="1080"/>
                  <a:pt x="26054" y="0"/>
                </a:cubicBezTo>
                <a:lnTo>
                  <a:pt x="0" y="0"/>
                </a:lnTo>
                <a:lnTo>
                  <a:pt x="0" y="34200"/>
                </a:lnTo>
                <a:lnTo>
                  <a:pt x="0" y="34200"/>
                </a:lnTo>
                <a:cubicBezTo>
                  <a:pt x="7029" y="37461"/>
                  <a:pt x="14504" y="41491"/>
                  <a:pt x="25070" y="40664"/>
                </a:cubicBezTo>
                <a:lnTo>
                  <a:pt x="25070" y="40664"/>
                </a:lnTo>
                <a:cubicBezTo>
                  <a:pt x="33399" y="40015"/>
                  <a:pt x="43200" y="43200"/>
                  <a:pt x="39593" y="28375"/>
                </a:cubicBezTo>
                <a:lnTo>
                  <a:pt x="39593" y="28375"/>
                </a:lnTo>
                <a:cubicBezTo>
                  <a:pt x="35986" y="13550"/>
                  <a:pt x="38530" y="6023"/>
                  <a:pt x="31743" y="2484"/>
                </a:cubicBezTo>
                <a:close/>
              </a:path>
            </a:pathLst>
          </a:custGeom>
          <a:solidFill>
            <a:schemeClr val="bg1">
              <a:lumMod val="85000"/>
            </a:schemeClr>
          </a:solidFill>
          <a:ln w="9524">
            <a:solidFill>
              <a:srgbClr val="000000"/>
            </a:solidFill>
            <a:round/>
          </a:ln>
        </p:spPr>
        <p:style>
          <a:lnRef idx="0"/>
          <a:fillRef idx="0"/>
          <a:effectRef idx="0"/>
          <a:fontRef idx="minor"/>
        </p:style>
        <p:txBody>
          <a:bodyPr lIns="90000" rIns="90000" tIns="45000" bIns="45000" anchor="t">
            <a:noAutofit/>
          </a:bodyPr>
          <a:p>
            <a:pPr>
              <a:lnSpc>
                <a:spcPct val="100000"/>
              </a:lnSpc>
            </a:pPr>
            <a:endParaRPr b="0" lang="es-CO" sz="1800" spc="-1" strike="noStrike">
              <a:solidFill>
                <a:srgbClr val="000000"/>
              </a:solidFill>
              <a:latin typeface="Arial"/>
              <a:ea typeface="Arial"/>
            </a:endParaRPr>
          </a:p>
        </p:txBody>
      </p:sp>
      <p:sp>
        <p:nvSpPr>
          <p:cNvPr id="71" name="Shape 1061"/>
          <p:cNvSpPr/>
          <p:nvPr/>
        </p:nvSpPr>
        <p:spPr>
          <a:xfrm>
            <a:off x="1637280" y="0"/>
            <a:ext cx="3839040" cy="2608920"/>
          </a:xfrm>
          <a:custGeom>
            <a:avLst/>
            <a:gdLst>
              <a:gd name="textAreaLeft" fmla="*/ 0 w 3839040"/>
              <a:gd name="textAreaRight" fmla="*/ 3839760 w 3839040"/>
              <a:gd name="textAreaTop" fmla="*/ 0 h 2608920"/>
              <a:gd name="textAreaBottom" fmla="*/ 2609640 h 2608920"/>
            </a:gdLst>
            <a:ahLst/>
            <a:rect l="textAreaLeft" t="textAreaTop" r="textAreaRight" b="textAreaBottom"/>
            <a:pathLst>
              <a:path stroke="0" w="43200" h="43200">
                <a:moveTo>
                  <a:pt x="32864" y="0"/>
                </a:moveTo>
                <a:lnTo>
                  <a:pt x="10583" y="0"/>
                </a:lnTo>
                <a:lnTo>
                  <a:pt x="10583" y="0"/>
                </a:lnTo>
                <a:cubicBezTo>
                  <a:pt x="9017" y="532"/>
                  <a:pt x="7515" y="1058"/>
                  <a:pt x="6214" y="1509"/>
                </a:cubicBezTo>
                <a:lnTo>
                  <a:pt x="6214" y="1509"/>
                </a:lnTo>
                <a:cubicBezTo>
                  <a:pt x="1428" y="3166"/>
                  <a:pt x="0" y="6109"/>
                  <a:pt x="212" y="8072"/>
                </a:cubicBezTo>
                <a:lnTo>
                  <a:pt x="212" y="8072"/>
                </a:lnTo>
                <a:cubicBezTo>
                  <a:pt x="758" y="13092"/>
                  <a:pt x="1111" y="20742"/>
                  <a:pt x="1212" y="25114"/>
                </a:cubicBezTo>
                <a:lnTo>
                  <a:pt x="1212" y="25114"/>
                </a:lnTo>
                <a:cubicBezTo>
                  <a:pt x="1301" y="28962"/>
                  <a:pt x="4204" y="30446"/>
                  <a:pt x="6906" y="31937"/>
                </a:cubicBezTo>
                <a:lnTo>
                  <a:pt x="6906" y="31937"/>
                </a:lnTo>
                <a:cubicBezTo>
                  <a:pt x="9246" y="33229"/>
                  <a:pt x="19775" y="38395"/>
                  <a:pt x="22112" y="39685"/>
                </a:cubicBezTo>
                <a:lnTo>
                  <a:pt x="22112" y="39685"/>
                </a:lnTo>
                <a:cubicBezTo>
                  <a:pt x="22112" y="39685"/>
                  <a:pt x="27355" y="43200"/>
                  <a:pt x="30298" y="38395"/>
                </a:cubicBezTo>
                <a:lnTo>
                  <a:pt x="30298" y="38395"/>
                </a:lnTo>
                <a:cubicBezTo>
                  <a:pt x="33277" y="33533"/>
                  <a:pt x="36665" y="27667"/>
                  <a:pt x="39367" y="23576"/>
                </a:cubicBezTo>
                <a:lnTo>
                  <a:pt x="39367" y="23576"/>
                </a:lnTo>
                <a:cubicBezTo>
                  <a:pt x="41761" y="19953"/>
                  <a:pt x="43200" y="17587"/>
                  <a:pt x="40977" y="12816"/>
                </a:cubicBezTo>
                <a:lnTo>
                  <a:pt x="40977" y="12816"/>
                </a:lnTo>
                <a:cubicBezTo>
                  <a:pt x="39697" y="10062"/>
                  <a:pt x="35347" y="3936"/>
                  <a:pt x="32864" y="0"/>
                </a:cubicBezTo>
                <a:close/>
              </a:path>
            </a:pathLst>
          </a:custGeom>
          <a:solidFill>
            <a:schemeClr val="bg1">
              <a:lumMod val="85000"/>
            </a:schemeClr>
          </a:solidFill>
          <a:ln w="9524">
            <a:solidFill>
              <a:srgbClr val="000000"/>
            </a:solidFill>
            <a:round/>
          </a:ln>
        </p:spPr>
        <p:style>
          <a:lnRef idx="0"/>
          <a:fillRef idx="0"/>
          <a:effectRef idx="0"/>
          <a:fontRef idx="minor"/>
        </p:style>
        <p:txBody>
          <a:bodyPr lIns="90000" rIns="90000" tIns="45000" bIns="45000" anchor="t">
            <a:noAutofit/>
          </a:bodyPr>
          <a:p>
            <a:pPr>
              <a:lnSpc>
                <a:spcPct val="100000"/>
              </a:lnSpc>
            </a:pPr>
            <a:endParaRPr b="0" lang="es-CO" sz="1800" spc="-1" strike="noStrike">
              <a:solidFill>
                <a:srgbClr val="000000"/>
              </a:solidFill>
              <a:latin typeface="Arial"/>
              <a:ea typeface="Arial"/>
            </a:endParaRPr>
          </a:p>
        </p:txBody>
      </p:sp>
      <p:sp>
        <p:nvSpPr>
          <p:cNvPr id="72" name="PlaceHolder 1"/>
          <p:cNvSpPr>
            <a:spLocks noGrp="1"/>
          </p:cNvSpPr>
          <p:nvPr>
            <p:ph type="ftr" idx="25"/>
          </p:nvPr>
        </p:nvSpPr>
        <p:spPr>
          <a:xfrm>
            <a:off x="4165560" y="6356520"/>
            <a:ext cx="385992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s-CO" sz="1400" spc="-1" strike="noStrike">
                <a:solidFill>
                  <a:srgbClr val="000000"/>
                </a:solidFill>
                <a:latin typeface="Times New Roman"/>
              </a:defRPr>
            </a:lvl1pPr>
          </a:lstStyle>
          <a:p>
            <a:pPr indent="0" algn="ctr">
              <a:lnSpc>
                <a:spcPct val="100000"/>
              </a:lnSpc>
              <a:buNone/>
              <a:tabLst>
                <a:tab algn="l" pos="0"/>
              </a:tabLst>
            </a:pPr>
            <a:r>
              <a:rPr b="0" lang="es-CO" sz="1400" spc="-1" strike="noStrike">
                <a:solidFill>
                  <a:srgbClr val="000000"/>
                </a:solidFill>
                <a:latin typeface="Times New Roman"/>
              </a:rPr>
              <a:t>&lt;pie de página&gt;</a:t>
            </a:r>
            <a:endParaRPr b="0" lang="es-CO" sz="1400" spc="-1" strike="noStrike">
              <a:solidFill>
                <a:srgbClr val="000000"/>
              </a:solidFill>
              <a:latin typeface="Times New Roman"/>
            </a:endParaRPr>
          </a:p>
        </p:txBody>
      </p:sp>
      <p:sp>
        <p:nvSpPr>
          <p:cNvPr id="73" name="PlaceHolder 2"/>
          <p:cNvSpPr>
            <a:spLocks noGrp="1"/>
          </p:cNvSpPr>
          <p:nvPr>
            <p:ph type="sldNum" idx="26"/>
          </p:nvPr>
        </p:nvSpPr>
        <p:spPr>
          <a:xfrm>
            <a:off x="8737560" y="6356520"/>
            <a:ext cx="2844000" cy="3643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s-ES" sz="1200" spc="-1" strike="noStrike">
                <a:solidFill>
                  <a:schemeClr val="dk1">
                    <a:tint val="75000"/>
                  </a:schemeClr>
                </a:solidFill>
                <a:latin typeface="Arial"/>
                <a:ea typeface="Arial"/>
              </a:defRPr>
            </a:lvl1pPr>
          </a:lstStyle>
          <a:p>
            <a:pPr indent="0" algn="r" defTabSz="914400">
              <a:lnSpc>
                <a:spcPct val="100000"/>
              </a:lnSpc>
              <a:buNone/>
              <a:tabLst>
                <a:tab algn="l" pos="0"/>
              </a:tabLst>
            </a:pPr>
            <a:fld id="{442665FE-73D7-4125-8F99-462708E38D5F}" type="slidenum">
              <a:rPr b="0" lang="es-ES" sz="1200" spc="-1" strike="noStrike">
                <a:solidFill>
                  <a:schemeClr val="dk1">
                    <a:tint val="75000"/>
                  </a:schemeClr>
                </a:solidFill>
                <a:latin typeface="Arial"/>
                <a:ea typeface="Arial"/>
              </a:rPr>
              <a:t>&lt;número&gt;</a:t>
            </a:fld>
            <a:endParaRPr b="0" lang="es-CO" sz="1200" spc="-1" strike="noStrike">
              <a:solidFill>
                <a:srgbClr val="000000"/>
              </a:solidFill>
              <a:latin typeface="Times New Roman"/>
            </a:endParaRPr>
          </a:p>
        </p:txBody>
      </p:sp>
      <p:sp>
        <p:nvSpPr>
          <p:cNvPr id="74" name="PlaceHolder 3"/>
          <p:cNvSpPr>
            <a:spLocks noGrp="1"/>
          </p:cNvSpPr>
          <p:nvPr>
            <p:ph type="dt" idx="27"/>
          </p:nvPr>
        </p:nvSpPr>
        <p:spPr>
          <a:xfrm>
            <a:off x="609480" y="6356520"/>
            <a:ext cx="2844000" cy="364320"/>
          </a:xfrm>
          <a:prstGeom prst="rect">
            <a:avLst/>
          </a:prstGeom>
          <a:noFill/>
          <a:ln w="0">
            <a:noFill/>
          </a:ln>
        </p:spPr>
        <p:txBody>
          <a:bodyPr lIns="91440" rIns="91440" tIns="45720" bIns="45720" anchor="ctr">
            <a:noAutofit/>
          </a:bodyPr>
          <a:lstStyle>
            <a:lvl1pPr indent="0">
              <a:buNone/>
              <a:defRPr b="0" lang="es-CO" sz="1400" spc="-1" strike="noStrike">
                <a:solidFill>
                  <a:srgbClr val="000000"/>
                </a:solidFill>
                <a:latin typeface="Times New Roman"/>
              </a:defRPr>
            </a:lvl1pPr>
          </a:lstStyle>
          <a:p>
            <a:pPr indent="0">
              <a:buNone/>
            </a:pPr>
            <a:r>
              <a:rPr b="0" lang="es-CO" sz="1400" spc="-1" strike="noStrike">
                <a:solidFill>
                  <a:srgbClr val="000000"/>
                </a:solidFill>
                <a:latin typeface="Times New Roman"/>
              </a:rPr>
              <a:t>&lt;fecha/hora&gt;</a:t>
            </a:r>
            <a:endParaRPr b="0" lang="es-CO"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5" r:id="rId2"/>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4.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4.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4.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4.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4.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4.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4.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4.xml"/><Relationship Id="rId3"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4.xml"/><Relationship Id="rId3"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4.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4.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4.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4.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4.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4.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PlaceHolder 1"/>
          <p:cNvSpPr>
            <a:spLocks noGrp="1"/>
          </p:cNvSpPr>
          <p:nvPr>
            <p:ph type="title"/>
          </p:nvPr>
        </p:nvSpPr>
        <p:spPr>
          <a:xfrm>
            <a:off x="735480" y="889920"/>
            <a:ext cx="10945080" cy="1420200"/>
          </a:xfrm>
          <a:prstGeom prst="rect">
            <a:avLst/>
          </a:prstGeom>
          <a:noFill/>
          <a:ln w="0">
            <a:noFill/>
          </a:ln>
        </p:spPr>
        <p:txBody>
          <a:bodyPr numCol="1" spcCol="0" lIns="91440" rIns="91440" tIns="45720" bIns="45720" anchor="ctr">
            <a:normAutofit/>
          </a:bodyPr>
          <a:p>
            <a:pPr indent="0" algn="r" defTabSz="914400">
              <a:lnSpc>
                <a:spcPct val="100000"/>
              </a:lnSpc>
              <a:buNone/>
              <a:tabLst>
                <a:tab algn="l" pos="0"/>
              </a:tabLst>
            </a:pPr>
            <a:r>
              <a:rPr b="0" lang="es-ES" sz="4400" spc="-1" strike="noStrike">
                <a:solidFill>
                  <a:schemeClr val="dk1">
                    <a:lumMod val="65000"/>
                    <a:lumOff val="35000"/>
                  </a:schemeClr>
                </a:solidFill>
                <a:latin typeface="Arial"/>
                <a:ea typeface="Arial"/>
              </a:rPr>
              <a:t>Proyecto final Bases de Datos 2</a:t>
            </a:r>
            <a:br>
              <a:rPr sz="4400"/>
            </a:br>
            <a:endParaRPr b="0" lang="es-CO" sz="4400" spc="-1" strike="noStrike">
              <a:solidFill>
                <a:srgbClr val="000000"/>
              </a:solidFill>
              <a:latin typeface="Arial"/>
            </a:endParaRPr>
          </a:p>
        </p:txBody>
      </p:sp>
      <p:sp>
        <p:nvSpPr>
          <p:cNvPr id="94" name="PlaceHolder 2"/>
          <p:cNvSpPr>
            <a:spLocks noGrp="1"/>
          </p:cNvSpPr>
          <p:nvPr>
            <p:ph type="subTitle"/>
          </p:nvPr>
        </p:nvSpPr>
        <p:spPr>
          <a:xfrm>
            <a:off x="4963680" y="5691240"/>
            <a:ext cx="6720120" cy="719280"/>
          </a:xfrm>
          <a:prstGeom prst="rect">
            <a:avLst/>
          </a:prstGeom>
          <a:noFill/>
          <a:ln w="0">
            <a:noFill/>
          </a:ln>
        </p:spPr>
        <p:txBody>
          <a:bodyPr lIns="91440" rIns="91440" tIns="45720" bIns="45720" anchor="t">
            <a:noAutofit/>
          </a:bodyPr>
          <a:p>
            <a:pPr indent="0" algn="r" defTabSz="914400">
              <a:lnSpc>
                <a:spcPct val="100000"/>
              </a:lnSpc>
              <a:buNone/>
              <a:tabLst>
                <a:tab algn="l" pos="0"/>
              </a:tabLst>
            </a:pPr>
            <a:r>
              <a:rPr b="0" lang="es-ES" sz="3200" spc="-1" strike="noStrike">
                <a:solidFill>
                  <a:schemeClr val="dk1">
                    <a:lumMod val="50000"/>
                    <a:lumOff val="50000"/>
                  </a:schemeClr>
                </a:solidFill>
                <a:latin typeface="Arial"/>
                <a:ea typeface="Arial"/>
              </a:rPr>
              <a:t>Adrian Antonio López Monterrosa </a:t>
            </a:r>
            <a:endParaRPr b="0" lang="es-CO" sz="3200" spc="-1" strike="noStrike">
              <a:solidFill>
                <a:srgbClr val="000000"/>
              </a:solidFill>
              <a:latin typeface="Arial"/>
            </a:endParaRPr>
          </a:p>
        </p:txBody>
      </p:sp>
      <p:sp>
        <p:nvSpPr>
          <p:cNvPr id="95" name=""/>
          <p:cNvSpPr/>
          <p:nvPr/>
        </p:nvSpPr>
        <p:spPr>
          <a:xfrm>
            <a:off x="9027000" y="2072160"/>
            <a:ext cx="2656800" cy="912600"/>
          </a:xfrm>
          <a:prstGeom prst="rect">
            <a:avLst/>
          </a:prstGeom>
          <a:noFill/>
          <a:ln w="0">
            <a:noFill/>
          </a:ln>
        </p:spPr>
        <p:style>
          <a:lnRef idx="0"/>
          <a:fillRef idx="0"/>
          <a:effectRef idx="0"/>
          <a:fontRef idx="minor"/>
        </p:style>
        <p:txBody>
          <a:bodyPr numCol="1" spcCol="0" horzOverflow="overflow" lIns="90000" rIns="90000" tIns="45000" bIns="45000" anchor="t">
            <a:spAutoFit/>
          </a:bodyPr>
          <a:p>
            <a:pPr algn="r" defTabSz="914400">
              <a:lnSpc>
                <a:spcPct val="100000"/>
              </a:lnSpc>
            </a:pPr>
            <a:r>
              <a:rPr b="0" lang="es-ES" sz="3600" spc="-1" strike="noStrike">
                <a:solidFill>
                  <a:schemeClr val="dk1"/>
                </a:solidFill>
                <a:latin typeface="Arial"/>
                <a:ea typeface="Arial"/>
              </a:rPr>
              <a:t>AutoPartes</a:t>
            </a:r>
            <a:endParaRPr b="0" lang="es-CO" sz="3600" spc="-1" strike="noStrike">
              <a:solidFill>
                <a:srgbClr val="000000"/>
              </a:solidFill>
              <a:latin typeface="Arial"/>
            </a:endParaRPr>
          </a:p>
          <a:p>
            <a:pPr defTabSz="914400">
              <a:lnSpc>
                <a:spcPct val="100000"/>
              </a:lnSpc>
            </a:pPr>
            <a:endParaRPr b="0" lang="es-CO"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
          <p:cNvSpPr/>
          <p:nvPr/>
        </p:nvSpPr>
        <p:spPr>
          <a:xfrm>
            <a:off x="156240" y="2700000"/>
            <a:ext cx="11879640" cy="3599640"/>
          </a:xfrm>
          <a:prstGeom prst="rect">
            <a:avLst/>
          </a:prstGeom>
          <a:solidFill>
            <a:srgbClr val="ffffff"/>
          </a:solidFill>
          <a:ln w="0">
            <a:solidFill>
              <a:srgbClr val="000000"/>
            </a:solidFill>
          </a:ln>
        </p:spPr>
        <p:style>
          <a:lnRef idx="0"/>
          <a:fillRef idx="0"/>
          <a:effectRef idx="0"/>
          <a:fontRef idx="minor"/>
        </p:style>
        <p:txBody>
          <a:bodyPr lIns="90000" rIns="90000" tIns="45000" bIns="45000" anchor="ctr">
            <a:noAutofit/>
          </a:bodyPr>
          <a:p>
            <a:pPr algn="ctr">
              <a:lnSpc>
                <a:spcPct val="100000"/>
              </a:lnSpc>
            </a:pPr>
            <a:r>
              <a:rPr b="0" lang="es-CO" sz="1800" spc="-1" strike="noStrike">
                <a:solidFill>
                  <a:srgbClr val="000000"/>
                </a:solidFill>
                <a:latin typeface="Arial"/>
                <a:ea typeface="Arial"/>
              </a:rPr>
              <a:t>—</a:t>
            </a:r>
            <a:r>
              <a:rPr b="0" lang="es-CO" sz="1800" spc="-1" strike="noStrike">
                <a:solidFill>
                  <a:srgbClr val="000000"/>
                </a:solidFill>
                <a:latin typeface="Arial"/>
                <a:ea typeface="Arial"/>
              </a:rPr>
              <a:t>Calcula la diferencia entre la nueva cantidad y la anterior:</a:t>
            </a:r>
            <a:endParaRPr b="0" lang="es-CO" sz="1800" spc="-1" strike="noStrike">
              <a:solidFill>
                <a:srgbClr val="000000"/>
              </a:solidFill>
              <a:latin typeface="Arial"/>
            </a:endParaRPr>
          </a:p>
          <a:p>
            <a:pPr algn="ctr">
              <a:lnSpc>
                <a:spcPct val="100000"/>
              </a:lnSpc>
            </a:pPr>
            <a:r>
              <a:rPr b="0" lang="es-CO" sz="1800" spc="-1" strike="noStrike">
                <a:solidFill>
                  <a:srgbClr val="000000"/>
                </a:solidFill>
                <a:latin typeface="Arial"/>
                <a:ea typeface="Arial"/>
              </a:rPr>
              <a:t>Si el usuario aumenta la cantidad en el detalle: diferencia será positiva, Se debe restar más inventario.</a:t>
            </a:r>
            <a:endParaRPr b="0" lang="es-CO" sz="1800" spc="-1" strike="noStrike">
              <a:solidFill>
                <a:srgbClr val="000000"/>
              </a:solidFill>
              <a:latin typeface="Arial"/>
            </a:endParaRPr>
          </a:p>
          <a:p>
            <a:pPr algn="ctr">
              <a:lnSpc>
                <a:spcPct val="100000"/>
              </a:lnSpc>
            </a:pPr>
            <a:r>
              <a:rPr b="0" lang="es-CO" sz="1800" spc="-1" strike="noStrike">
                <a:solidFill>
                  <a:srgbClr val="000000"/>
                </a:solidFill>
                <a:latin typeface="Arial"/>
                <a:ea typeface="Arial"/>
              </a:rPr>
              <a:t>Si el usuario disminuye la cantidad:diferencia será negativa,Se debe devolver inventario.</a:t>
            </a:r>
            <a:endParaRPr b="0" lang="es-CO" sz="1800" spc="-1" strike="noStrike">
              <a:solidFill>
                <a:srgbClr val="000000"/>
              </a:solidFill>
              <a:latin typeface="Arial"/>
            </a:endParaRPr>
          </a:p>
          <a:p>
            <a:pPr algn="ctr">
              <a:lnSpc>
                <a:spcPct val="100000"/>
              </a:lnSpc>
            </a:pPr>
            <a:r>
              <a:rPr b="0" lang="es-CO" sz="1800" spc="-1" strike="noStrike">
                <a:solidFill>
                  <a:srgbClr val="000000"/>
                </a:solidFill>
                <a:latin typeface="Arial"/>
                <a:ea typeface="Arial"/>
              </a:rPr>
              <a:t>Se ejecuta mediante After.</a:t>
            </a:r>
            <a:endParaRPr b="0" lang="es-CO" sz="1800" spc="-1" strike="noStrike">
              <a:solidFill>
                <a:srgbClr val="000000"/>
              </a:solidFill>
              <a:latin typeface="Arial"/>
            </a:endParaRPr>
          </a:p>
          <a:p>
            <a:pPr algn="ctr">
              <a:lnSpc>
                <a:spcPct val="100000"/>
              </a:lnSpc>
            </a:pPr>
            <a:endParaRPr b="0" lang="es-CO" sz="1800" spc="-1" strike="noStrike">
              <a:solidFill>
                <a:srgbClr val="000000"/>
              </a:solidFill>
              <a:latin typeface="Arial"/>
            </a:endParaRPr>
          </a:p>
        </p:txBody>
      </p:sp>
      <p:pic>
        <p:nvPicPr>
          <p:cNvPr id="115" name="" descr=""/>
          <p:cNvPicPr/>
          <p:nvPr/>
        </p:nvPicPr>
        <p:blipFill>
          <a:blip r:embed="rId1"/>
          <a:stretch/>
        </p:blipFill>
        <p:spPr>
          <a:xfrm>
            <a:off x="122760" y="266400"/>
            <a:ext cx="11936880" cy="207324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
          <p:cNvSpPr/>
          <p:nvPr/>
        </p:nvSpPr>
        <p:spPr>
          <a:xfrm>
            <a:off x="180000" y="2700000"/>
            <a:ext cx="11879640" cy="3599640"/>
          </a:xfrm>
          <a:prstGeom prst="rect">
            <a:avLst/>
          </a:prstGeom>
          <a:solidFill>
            <a:srgbClr val="ffffff"/>
          </a:solidFill>
          <a:ln w="0">
            <a:solidFill>
              <a:srgbClr val="000000"/>
            </a:solidFill>
          </a:ln>
        </p:spPr>
        <p:style>
          <a:lnRef idx="0"/>
          <a:fillRef idx="0"/>
          <a:effectRef idx="0"/>
          <a:fontRef idx="minor"/>
        </p:style>
        <p:txBody>
          <a:bodyPr lIns="90000" rIns="90000" tIns="45000" bIns="45000" anchor="ctr">
            <a:noAutofit/>
          </a:bodyPr>
          <a:p>
            <a:pPr algn="ctr">
              <a:lnSpc>
                <a:spcPct val="100000"/>
              </a:lnSpc>
            </a:pPr>
            <a:r>
              <a:rPr b="0" lang="es-CO" sz="1800" spc="-1" strike="noStrike">
                <a:solidFill>
                  <a:srgbClr val="000000"/>
                </a:solidFill>
                <a:latin typeface="Arial"/>
                <a:ea typeface="Arial"/>
              </a:rPr>
              <a:t>—</a:t>
            </a:r>
            <a:r>
              <a:rPr b="0" lang="es-CO" sz="1800" spc="-1" strike="noStrike">
                <a:solidFill>
                  <a:srgbClr val="000000"/>
                </a:solidFill>
                <a:latin typeface="Arial"/>
                <a:ea typeface="Arial"/>
              </a:rPr>
              <a:t>Declara una variable para almacenar el nuevo total.</a:t>
            </a:r>
            <a:endParaRPr b="0" lang="es-CO" sz="1800" spc="-1" strike="noStrike">
              <a:solidFill>
                <a:srgbClr val="000000"/>
              </a:solidFill>
              <a:latin typeface="Arial"/>
            </a:endParaRPr>
          </a:p>
          <a:p>
            <a:pPr algn="ctr">
              <a:lnSpc>
                <a:spcPct val="100000"/>
              </a:lnSpc>
            </a:pPr>
            <a:r>
              <a:rPr b="0" lang="es-CO" sz="1800" spc="-1" strike="noStrike">
                <a:solidFill>
                  <a:srgbClr val="000000"/>
                </a:solidFill>
                <a:latin typeface="Arial"/>
                <a:ea typeface="Arial"/>
              </a:rPr>
              <a:t>—</a:t>
            </a:r>
            <a:r>
              <a:rPr b="0" lang="es-CO" sz="1800" spc="-1" strike="noStrike">
                <a:solidFill>
                  <a:srgbClr val="000000"/>
                </a:solidFill>
                <a:latin typeface="Arial"/>
                <a:ea typeface="Arial"/>
              </a:rPr>
              <a:t>Calcula la suma de todos los productos restantes en la factura.</a:t>
            </a:r>
            <a:endParaRPr b="0" lang="es-CO" sz="1800" spc="-1" strike="noStrike">
              <a:solidFill>
                <a:srgbClr val="000000"/>
              </a:solidFill>
              <a:latin typeface="Arial"/>
            </a:endParaRPr>
          </a:p>
          <a:p>
            <a:pPr algn="ctr">
              <a:lnSpc>
                <a:spcPct val="100000"/>
              </a:lnSpc>
            </a:pPr>
            <a:r>
              <a:rPr b="0" lang="es-CO" sz="1800" spc="-1" strike="noStrike">
                <a:solidFill>
                  <a:srgbClr val="000000"/>
                </a:solidFill>
                <a:latin typeface="Arial"/>
                <a:ea typeface="Arial"/>
              </a:rPr>
              <a:t>—</a:t>
            </a:r>
            <a:r>
              <a:rPr b="0" lang="es-CO" sz="1800" spc="-1" strike="noStrike">
                <a:solidFill>
                  <a:srgbClr val="000000"/>
                </a:solidFill>
                <a:latin typeface="Arial"/>
                <a:ea typeface="Arial"/>
              </a:rPr>
              <a:t>Actualiza la factura con el nuevo total.</a:t>
            </a:r>
            <a:endParaRPr b="0" lang="es-CO" sz="1800" spc="-1" strike="noStrike">
              <a:solidFill>
                <a:srgbClr val="000000"/>
              </a:solidFill>
              <a:latin typeface="Arial"/>
            </a:endParaRPr>
          </a:p>
          <a:p>
            <a:pPr algn="ctr">
              <a:lnSpc>
                <a:spcPct val="100000"/>
              </a:lnSpc>
            </a:pPr>
            <a:r>
              <a:rPr b="0" lang="es-CO" sz="1800" spc="-1" strike="noStrike">
                <a:solidFill>
                  <a:srgbClr val="000000"/>
                </a:solidFill>
                <a:latin typeface="Arial"/>
                <a:ea typeface="Arial"/>
              </a:rPr>
              <a:t>Se ejecuta mediante After.</a:t>
            </a:r>
            <a:endParaRPr b="0" lang="es-CO" sz="1800" spc="-1" strike="noStrike">
              <a:solidFill>
                <a:srgbClr val="000000"/>
              </a:solidFill>
              <a:latin typeface="Arial"/>
            </a:endParaRPr>
          </a:p>
          <a:p>
            <a:pPr algn="ctr">
              <a:lnSpc>
                <a:spcPct val="100000"/>
              </a:lnSpc>
            </a:pPr>
            <a:r>
              <a:rPr b="0" lang="es-CO" sz="1800" spc="-1" strike="noStrike">
                <a:solidFill>
                  <a:srgbClr val="000000"/>
                </a:solidFill>
                <a:latin typeface="Arial"/>
                <a:ea typeface="Arial"/>
              </a:rPr>
              <a:t>Básicamente lo que hace es que cuando digamos eliminas algo de detalle_factura este re calcula el total.</a:t>
            </a:r>
            <a:endParaRPr b="0" lang="es-CO" sz="1800" spc="-1" strike="noStrike">
              <a:solidFill>
                <a:srgbClr val="000000"/>
              </a:solidFill>
              <a:latin typeface="Arial"/>
            </a:endParaRPr>
          </a:p>
          <a:p>
            <a:pPr algn="ctr">
              <a:lnSpc>
                <a:spcPct val="100000"/>
              </a:lnSpc>
            </a:pPr>
            <a:endParaRPr b="0" lang="es-CO" sz="1800" spc="-1" strike="noStrike">
              <a:solidFill>
                <a:srgbClr val="000000"/>
              </a:solidFill>
              <a:latin typeface="Arial"/>
            </a:endParaRPr>
          </a:p>
        </p:txBody>
      </p:sp>
      <p:pic>
        <p:nvPicPr>
          <p:cNvPr id="117" name="" descr=""/>
          <p:cNvPicPr/>
          <p:nvPr/>
        </p:nvPicPr>
        <p:blipFill>
          <a:blip r:embed="rId1"/>
          <a:stretch/>
        </p:blipFill>
        <p:spPr>
          <a:xfrm>
            <a:off x="0" y="680040"/>
            <a:ext cx="12191400" cy="185148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
          <p:cNvSpPr/>
          <p:nvPr/>
        </p:nvSpPr>
        <p:spPr>
          <a:xfrm>
            <a:off x="180000" y="2700000"/>
            <a:ext cx="11879640" cy="3599640"/>
          </a:xfrm>
          <a:prstGeom prst="rect">
            <a:avLst/>
          </a:prstGeom>
          <a:solidFill>
            <a:srgbClr val="ffffff"/>
          </a:solidFill>
          <a:ln w="0">
            <a:solidFill>
              <a:srgbClr val="000000"/>
            </a:solidFill>
          </a:ln>
        </p:spPr>
        <p:style>
          <a:lnRef idx="0"/>
          <a:fillRef idx="0"/>
          <a:effectRef idx="0"/>
          <a:fontRef idx="minor"/>
        </p:style>
        <p:txBody>
          <a:bodyPr lIns="90000" rIns="90000" tIns="45000" bIns="45000" anchor="ctr">
            <a:noAutofit/>
          </a:bodyPr>
          <a:p>
            <a:pPr algn="ctr">
              <a:lnSpc>
                <a:spcPct val="100000"/>
              </a:lnSpc>
            </a:pPr>
            <a:r>
              <a:rPr b="0" lang="es-CO" sz="1800" spc="-1" strike="noStrike">
                <a:solidFill>
                  <a:srgbClr val="000000"/>
                </a:solidFill>
                <a:latin typeface="Arial"/>
                <a:ea typeface="Arial"/>
              </a:rPr>
              <a:t>—</a:t>
            </a:r>
            <a:r>
              <a:rPr b="0" lang="es-CO" sz="1800" spc="-1" strike="noStrike">
                <a:solidFill>
                  <a:srgbClr val="000000"/>
                </a:solidFill>
                <a:latin typeface="Arial"/>
                <a:ea typeface="Arial"/>
              </a:rPr>
              <a:t>El trigger detecta que se eliminó una línea de la factura (DELETE en detalle_factura).</a:t>
            </a:r>
            <a:endParaRPr b="0" lang="es-CO" sz="1800" spc="-1" strike="noStrike">
              <a:solidFill>
                <a:srgbClr val="000000"/>
              </a:solidFill>
              <a:latin typeface="Arial"/>
            </a:endParaRPr>
          </a:p>
          <a:p>
            <a:pPr algn="ctr">
              <a:lnSpc>
                <a:spcPct val="100000"/>
              </a:lnSpc>
            </a:pPr>
            <a:r>
              <a:rPr b="0" lang="es-CO" sz="1800" spc="-1" strike="noStrike">
                <a:solidFill>
                  <a:srgbClr val="000000"/>
                </a:solidFill>
                <a:latin typeface="Arial"/>
                <a:ea typeface="Arial"/>
              </a:rPr>
              <a:t>—</a:t>
            </a:r>
            <a:r>
              <a:rPr b="0" lang="es-CO" sz="1800" spc="-1" strike="noStrike">
                <a:solidFill>
                  <a:srgbClr val="000000"/>
                </a:solidFill>
                <a:latin typeface="Arial"/>
                <a:ea typeface="Arial"/>
              </a:rPr>
              <a:t>Usa los valores antiguos (OLD) del registro eliminado:</a:t>
            </a:r>
            <a:endParaRPr b="0" lang="es-CO" sz="1800" spc="-1" strike="noStrike">
              <a:solidFill>
                <a:srgbClr val="000000"/>
              </a:solidFill>
              <a:latin typeface="Arial"/>
            </a:endParaRPr>
          </a:p>
          <a:p>
            <a:pPr algn="ctr">
              <a:lnSpc>
                <a:spcPct val="100000"/>
              </a:lnSpc>
            </a:pPr>
            <a:r>
              <a:rPr b="0" lang="es-CO" sz="1800" spc="-1" strike="noStrike">
                <a:solidFill>
                  <a:srgbClr val="000000"/>
                </a:solidFill>
                <a:latin typeface="Arial"/>
                <a:ea typeface="Arial"/>
              </a:rPr>
              <a:t>OLD.id_producto → qué producto era</a:t>
            </a:r>
            <a:endParaRPr b="0" lang="es-CO" sz="1800" spc="-1" strike="noStrike">
              <a:solidFill>
                <a:srgbClr val="000000"/>
              </a:solidFill>
              <a:latin typeface="Arial"/>
            </a:endParaRPr>
          </a:p>
          <a:p>
            <a:pPr algn="ctr">
              <a:lnSpc>
                <a:spcPct val="100000"/>
              </a:lnSpc>
            </a:pPr>
            <a:r>
              <a:rPr b="0" lang="es-CO" sz="1800" spc="-1" strike="noStrike">
                <a:solidFill>
                  <a:srgbClr val="000000"/>
                </a:solidFill>
                <a:latin typeface="Arial"/>
                <a:ea typeface="Arial"/>
              </a:rPr>
              <a:t>OLD.cantidad_producto → cuántas unidades se habían vendido</a:t>
            </a:r>
            <a:endParaRPr b="0" lang="es-CO" sz="1800" spc="-1" strike="noStrike">
              <a:solidFill>
                <a:srgbClr val="000000"/>
              </a:solidFill>
              <a:latin typeface="Arial"/>
            </a:endParaRPr>
          </a:p>
          <a:p>
            <a:pPr algn="ctr">
              <a:lnSpc>
                <a:spcPct val="100000"/>
              </a:lnSpc>
            </a:pPr>
            <a:r>
              <a:rPr b="0" lang="es-CO" sz="1800" spc="-1" strike="noStrike">
                <a:solidFill>
                  <a:srgbClr val="000000"/>
                </a:solidFill>
                <a:latin typeface="Arial"/>
                <a:ea typeface="Arial"/>
              </a:rPr>
              <a:t>—</a:t>
            </a:r>
            <a:r>
              <a:rPr b="0" lang="es-CO" sz="1800" spc="-1" strike="noStrike">
                <a:solidFill>
                  <a:srgbClr val="000000"/>
                </a:solidFill>
                <a:latin typeface="Arial"/>
                <a:ea typeface="Arial"/>
              </a:rPr>
              <a:t>Actualiza la tabla inventario sumando esa cantidad de vuelta, básicamente cuando borras algo que ibas a comprar esto mantiene el inventario.</a:t>
            </a:r>
            <a:endParaRPr b="0" lang="es-CO" sz="1800" spc="-1" strike="noStrike">
              <a:solidFill>
                <a:srgbClr val="000000"/>
              </a:solidFill>
              <a:latin typeface="Arial"/>
            </a:endParaRPr>
          </a:p>
          <a:p>
            <a:pPr algn="ctr">
              <a:lnSpc>
                <a:spcPct val="100000"/>
              </a:lnSpc>
            </a:pPr>
            <a:endParaRPr b="0" lang="es-CO" sz="1800" spc="-1" strike="noStrike">
              <a:solidFill>
                <a:srgbClr val="000000"/>
              </a:solidFill>
              <a:latin typeface="Arial"/>
            </a:endParaRPr>
          </a:p>
        </p:txBody>
      </p:sp>
      <p:pic>
        <p:nvPicPr>
          <p:cNvPr id="119" name="" descr=""/>
          <p:cNvPicPr/>
          <p:nvPr/>
        </p:nvPicPr>
        <p:blipFill>
          <a:blip r:embed="rId1"/>
          <a:stretch/>
        </p:blipFill>
        <p:spPr>
          <a:xfrm>
            <a:off x="180000" y="290880"/>
            <a:ext cx="11921760" cy="222876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PlaceHolder 1"/>
          <p:cNvSpPr>
            <a:spLocks noGrp="1"/>
          </p:cNvSpPr>
          <p:nvPr>
            <p:ph type="title"/>
          </p:nvPr>
        </p:nvSpPr>
        <p:spPr>
          <a:xfrm>
            <a:off x="609480" y="274680"/>
            <a:ext cx="10972080" cy="1142280"/>
          </a:xfrm>
          <a:prstGeom prst="rect">
            <a:avLst/>
          </a:prstGeom>
          <a:noFill/>
          <a:ln w="0">
            <a:noFill/>
          </a:ln>
        </p:spPr>
        <p:txBody>
          <a:bodyPr lIns="91440" rIns="91440" tIns="45720" bIns="45720" anchor="ctr">
            <a:noAutofit/>
          </a:bodyPr>
          <a:p>
            <a:pPr indent="0" algn="r" defTabSz="914400">
              <a:lnSpc>
                <a:spcPct val="100000"/>
              </a:lnSpc>
              <a:spcBef>
                <a:spcPts val="1191"/>
              </a:spcBef>
              <a:spcAft>
                <a:spcPts val="992"/>
              </a:spcAft>
              <a:buNone/>
              <a:tabLst>
                <a:tab algn="l" pos="0"/>
              </a:tabLst>
            </a:pPr>
            <a:r>
              <a:rPr b="0" lang="es-ES" sz="4400" spc="-1" strike="noStrike">
                <a:solidFill>
                  <a:schemeClr val="dk1">
                    <a:lumMod val="65000"/>
                    <a:lumOff val="35000"/>
                  </a:schemeClr>
                </a:solidFill>
                <a:latin typeface="Arial"/>
                <a:ea typeface="Arial"/>
              </a:rPr>
              <a:t>Tablas Views</a:t>
            </a:r>
            <a:endParaRPr b="0" lang="es-CO" sz="4400" spc="-1" strike="noStrike">
              <a:solidFill>
                <a:srgbClr val="000000"/>
              </a:solidFill>
              <a:latin typeface="Arial"/>
            </a:endParaRPr>
          </a:p>
        </p:txBody>
      </p:sp>
      <p:sp>
        <p:nvSpPr>
          <p:cNvPr id="121" name=""/>
          <p:cNvSpPr/>
          <p:nvPr/>
        </p:nvSpPr>
        <p:spPr>
          <a:xfrm>
            <a:off x="900000" y="1417320"/>
            <a:ext cx="5039640" cy="5062320"/>
          </a:xfrm>
          <a:prstGeom prst="rect">
            <a:avLst/>
          </a:prstGeom>
          <a:solidFill>
            <a:srgbClr val="ffffff"/>
          </a:solidFill>
          <a:ln w="0">
            <a:solidFill>
              <a:srgbClr val="000000"/>
            </a:solidFill>
          </a:ln>
        </p:spPr>
        <p:style>
          <a:lnRef idx="0"/>
          <a:fillRef idx="0"/>
          <a:effectRef idx="0"/>
          <a:fontRef idx="minor"/>
        </p:style>
        <p:txBody>
          <a:bodyPr lIns="90000" rIns="90000" tIns="45000" bIns="45000" anchor="ctr">
            <a:noAutofit/>
          </a:bodyPr>
          <a:p>
            <a:pPr algn="ctr">
              <a:lnSpc>
                <a:spcPct val="100000"/>
              </a:lnSpc>
            </a:pPr>
            <a:r>
              <a:rPr b="0" lang="es-CO" sz="1800" spc="-1" strike="noStrike">
                <a:solidFill>
                  <a:srgbClr val="000000"/>
                </a:solidFill>
                <a:latin typeface="Arial"/>
                <a:ea typeface="Arial"/>
              </a:rPr>
              <a:t>En esta parte tenemos las algo parecido a las tablas solo que estas no guardan como tal la información que muestran, use estas porque era mas sencillo que hacer mas Triggers que actualizaran cada tabla de forma individual. Estas tablas estan vistas por un usuario con solo permisos de lectura llamado solo_views con contraseña 123</a:t>
            </a:r>
            <a:endParaRPr b="0" lang="es-CO" sz="1800" spc="-1" strike="noStrike">
              <a:solidFill>
                <a:srgbClr val="000000"/>
              </a:solidFill>
              <a:latin typeface="Arial"/>
            </a:endParaRPr>
          </a:p>
        </p:txBody>
      </p:sp>
      <p:pic>
        <p:nvPicPr>
          <p:cNvPr id="122" name="" descr=""/>
          <p:cNvPicPr/>
          <p:nvPr/>
        </p:nvPicPr>
        <p:blipFill>
          <a:blip r:embed="rId1"/>
          <a:stretch/>
        </p:blipFill>
        <p:spPr>
          <a:xfrm>
            <a:off x="7200000" y="1980000"/>
            <a:ext cx="4628520" cy="359964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
          <p:cNvSpPr/>
          <p:nvPr/>
        </p:nvSpPr>
        <p:spPr>
          <a:xfrm>
            <a:off x="900000" y="360000"/>
            <a:ext cx="5039640" cy="6119640"/>
          </a:xfrm>
          <a:prstGeom prst="rect">
            <a:avLst/>
          </a:prstGeom>
          <a:solidFill>
            <a:srgbClr val="ffffff"/>
          </a:solidFill>
          <a:ln w="0">
            <a:solidFill>
              <a:srgbClr val="000000"/>
            </a:solidFill>
          </a:ln>
        </p:spPr>
        <p:style>
          <a:lnRef idx="0"/>
          <a:fillRef idx="0"/>
          <a:effectRef idx="0"/>
          <a:fontRef idx="minor"/>
        </p:style>
        <p:txBody>
          <a:bodyPr lIns="90000" rIns="90000" tIns="45000" bIns="45000" anchor="ctr">
            <a:noAutofit/>
          </a:bodyPr>
          <a:p>
            <a:pPr algn="ctr">
              <a:lnSpc>
                <a:spcPct val="100000"/>
              </a:lnSpc>
            </a:pPr>
            <a:r>
              <a:rPr b="0" lang="es-CO" sz="1800" spc="-1" strike="noStrike">
                <a:solidFill>
                  <a:srgbClr val="000000"/>
                </a:solidFill>
                <a:latin typeface="Arial"/>
                <a:ea typeface="Arial"/>
              </a:rPr>
              <a:t>Esta tabla lo que hace es tomar los datos de las tablas facturas y detalle_factura para así sacar una factura mas detallada. Cabe de decir que como es una view realmente no almacena datos es mas parecida a una subconsulta que otra cosa.</a:t>
            </a:r>
            <a:endParaRPr b="0" lang="es-CO" sz="1800" spc="-1" strike="noStrike">
              <a:solidFill>
                <a:srgbClr val="000000"/>
              </a:solidFill>
              <a:latin typeface="Arial"/>
            </a:endParaRPr>
          </a:p>
        </p:txBody>
      </p:sp>
      <p:sp>
        <p:nvSpPr>
          <p:cNvPr id="124" name=""/>
          <p:cNvSpPr/>
          <p:nvPr/>
        </p:nvSpPr>
        <p:spPr>
          <a:xfrm>
            <a:off x="6300000" y="360000"/>
            <a:ext cx="5759640" cy="629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s-CO" sz="1200" spc="-1" strike="noStrike">
                <a:solidFill>
                  <a:srgbClr val="000000"/>
                </a:solidFill>
                <a:latin typeface="Arial"/>
              </a:rPr>
              <a:t>-- ------------------------------------------------------------</a:t>
            </a:r>
            <a:endParaRPr b="0" lang="es-CO" sz="1200" spc="-1" strike="noStrike">
              <a:solidFill>
                <a:srgbClr val="000000"/>
              </a:solidFill>
              <a:latin typeface="Arial"/>
            </a:endParaRPr>
          </a:p>
          <a:p>
            <a:pPr>
              <a:lnSpc>
                <a:spcPct val="100000"/>
              </a:lnSpc>
            </a:pPr>
            <a:r>
              <a:rPr b="0" lang="es-CO" sz="1200" spc="-1" strike="noStrike">
                <a:solidFill>
                  <a:srgbClr val="000000"/>
                </a:solidFill>
                <a:latin typeface="Arial"/>
              </a:rPr>
              <a:t>-- Vista: facturas_finales</a:t>
            </a:r>
            <a:endParaRPr b="0" lang="es-CO" sz="1200" spc="-1" strike="noStrike">
              <a:solidFill>
                <a:srgbClr val="000000"/>
              </a:solidFill>
              <a:latin typeface="Arial"/>
            </a:endParaRPr>
          </a:p>
          <a:p>
            <a:pPr>
              <a:lnSpc>
                <a:spcPct val="100000"/>
              </a:lnSpc>
            </a:pPr>
            <a:r>
              <a:rPr b="0" lang="es-CO" sz="1200" spc="-1" strike="noStrike">
                <a:solidFill>
                  <a:srgbClr val="000000"/>
                </a:solidFill>
                <a:latin typeface="Arial"/>
              </a:rPr>
              <a:t>-- ------------------------------------------------------------</a:t>
            </a:r>
            <a:endParaRPr b="0" lang="es-CO" sz="1200" spc="-1" strike="noStrike">
              <a:solidFill>
                <a:srgbClr val="000000"/>
              </a:solidFill>
              <a:latin typeface="Arial"/>
            </a:endParaRPr>
          </a:p>
          <a:p>
            <a:pPr>
              <a:lnSpc>
                <a:spcPct val="100000"/>
              </a:lnSpc>
            </a:pPr>
            <a:r>
              <a:rPr b="0" lang="es-CO" sz="1200" spc="-1" strike="noStrike">
                <a:solidFill>
                  <a:srgbClr val="000000"/>
                </a:solidFill>
                <a:latin typeface="Arial"/>
              </a:rPr>
              <a:t>-- Esta vista combina información de dos tablas:</a:t>
            </a:r>
            <a:endParaRPr b="0" lang="es-CO" sz="1200" spc="-1" strike="noStrike">
              <a:solidFill>
                <a:srgbClr val="000000"/>
              </a:solidFill>
              <a:latin typeface="Arial"/>
            </a:endParaRPr>
          </a:p>
          <a:p>
            <a:pPr>
              <a:lnSpc>
                <a:spcPct val="100000"/>
              </a:lnSpc>
            </a:pPr>
            <a:r>
              <a:rPr b="0" lang="es-CO" sz="1200" spc="-1" strike="noStrike">
                <a:solidFill>
                  <a:srgbClr val="000000"/>
                </a:solidFill>
                <a:latin typeface="Arial"/>
              </a:rPr>
              <a:t>--   1. factura</a:t>
            </a:r>
            <a:endParaRPr b="0" lang="es-CO" sz="1200" spc="-1" strike="noStrike">
              <a:solidFill>
                <a:srgbClr val="000000"/>
              </a:solidFill>
              <a:latin typeface="Arial"/>
            </a:endParaRPr>
          </a:p>
          <a:p>
            <a:pPr>
              <a:lnSpc>
                <a:spcPct val="100000"/>
              </a:lnSpc>
            </a:pPr>
            <a:r>
              <a:rPr b="0" lang="es-CO" sz="1200" spc="-1" strike="noStrike">
                <a:solidFill>
                  <a:srgbClr val="000000"/>
                </a:solidFill>
                <a:latin typeface="Arial"/>
              </a:rPr>
              <a:t>--   2. detalle_factura</a:t>
            </a:r>
            <a:endParaRPr b="0" lang="es-CO" sz="1200" spc="-1" strike="noStrike">
              <a:solidFill>
                <a:srgbClr val="000000"/>
              </a:solidFill>
              <a:latin typeface="Arial"/>
            </a:endParaRPr>
          </a:p>
          <a:p>
            <a:pPr>
              <a:lnSpc>
                <a:spcPct val="100000"/>
              </a:lnSpc>
            </a:pPr>
            <a:r>
              <a:rPr b="0" lang="es-CO" sz="1200" spc="-1" strike="noStrike">
                <a:solidFill>
                  <a:srgbClr val="000000"/>
                </a:solidFill>
                <a:latin typeface="Arial"/>
              </a:rPr>
              <a:t>--</a:t>
            </a:r>
            <a:endParaRPr b="0" lang="es-CO" sz="1200" spc="-1" strike="noStrike">
              <a:solidFill>
                <a:srgbClr val="000000"/>
              </a:solidFill>
              <a:latin typeface="Arial"/>
            </a:endParaRPr>
          </a:p>
          <a:p>
            <a:pPr>
              <a:lnSpc>
                <a:spcPct val="100000"/>
              </a:lnSpc>
            </a:pPr>
            <a:r>
              <a:rPr b="0" lang="es-CO" sz="1200" spc="-1" strike="noStrike">
                <a:solidFill>
                  <a:srgbClr val="000000"/>
                </a:solidFill>
                <a:latin typeface="Arial"/>
              </a:rPr>
              <a:t>-- El objetivo es mostrar la información completa de cada factura</a:t>
            </a:r>
            <a:endParaRPr b="0" lang="es-CO" sz="1200" spc="-1" strike="noStrike">
              <a:solidFill>
                <a:srgbClr val="000000"/>
              </a:solidFill>
              <a:latin typeface="Arial"/>
            </a:endParaRPr>
          </a:p>
          <a:p>
            <a:pPr>
              <a:lnSpc>
                <a:spcPct val="100000"/>
              </a:lnSpc>
            </a:pPr>
            <a:r>
              <a:rPr b="0" lang="es-CO" sz="1200" spc="-1" strike="noStrike">
                <a:solidFill>
                  <a:srgbClr val="000000"/>
                </a:solidFill>
                <a:latin typeface="Arial"/>
              </a:rPr>
              <a:t>-- junto con sus detalles, sin necesidad de hacer varias consultas.</a:t>
            </a:r>
            <a:endParaRPr b="0" lang="es-CO" sz="1200" spc="-1" strike="noStrike">
              <a:solidFill>
                <a:srgbClr val="000000"/>
              </a:solidFill>
              <a:latin typeface="Arial"/>
            </a:endParaRPr>
          </a:p>
          <a:p>
            <a:pPr>
              <a:lnSpc>
                <a:spcPct val="100000"/>
              </a:lnSpc>
            </a:pPr>
            <a:r>
              <a:rPr b="0" lang="es-CO" sz="1200" spc="-1" strike="noStrike">
                <a:solidFill>
                  <a:srgbClr val="000000"/>
                </a:solidFill>
                <a:latin typeface="Arial"/>
              </a:rPr>
              <a:t>--</a:t>
            </a:r>
            <a:endParaRPr b="0" lang="es-CO" sz="1200" spc="-1" strike="noStrike">
              <a:solidFill>
                <a:srgbClr val="000000"/>
              </a:solidFill>
              <a:latin typeface="Arial"/>
            </a:endParaRPr>
          </a:p>
          <a:p>
            <a:pPr>
              <a:lnSpc>
                <a:spcPct val="100000"/>
              </a:lnSpc>
            </a:pPr>
            <a:r>
              <a:rPr b="0" lang="es-CO" sz="1200" spc="-1" strike="noStrike">
                <a:solidFill>
                  <a:srgbClr val="000000"/>
                </a:solidFill>
                <a:latin typeface="Arial"/>
              </a:rPr>
              <a:t>-- La vista une ambas tablas utilizando su llave en común:</a:t>
            </a:r>
            <a:endParaRPr b="0" lang="es-CO" sz="1200" spc="-1" strike="noStrike">
              <a:solidFill>
                <a:srgbClr val="000000"/>
              </a:solidFill>
              <a:latin typeface="Arial"/>
            </a:endParaRPr>
          </a:p>
          <a:p>
            <a:pPr>
              <a:lnSpc>
                <a:spcPct val="100000"/>
              </a:lnSpc>
            </a:pPr>
            <a:r>
              <a:rPr b="0" lang="es-CO" sz="1200" spc="-1" strike="noStrike">
                <a:solidFill>
                  <a:srgbClr val="000000"/>
                </a:solidFill>
                <a:latin typeface="Arial"/>
              </a:rPr>
              <a:t>--   f.id_factura = d.id_factura</a:t>
            </a:r>
            <a:endParaRPr b="0" lang="es-CO" sz="1200" spc="-1" strike="noStrike">
              <a:solidFill>
                <a:srgbClr val="000000"/>
              </a:solidFill>
              <a:latin typeface="Arial"/>
            </a:endParaRPr>
          </a:p>
          <a:p>
            <a:pPr>
              <a:lnSpc>
                <a:spcPct val="100000"/>
              </a:lnSpc>
            </a:pPr>
            <a:r>
              <a:rPr b="0" lang="es-CO" sz="1200" spc="-1" strike="noStrike">
                <a:solidFill>
                  <a:srgbClr val="000000"/>
                </a:solidFill>
                <a:latin typeface="Arial"/>
              </a:rPr>
              <a:t>--</a:t>
            </a:r>
            <a:endParaRPr b="0" lang="es-CO" sz="1200" spc="-1" strike="noStrike">
              <a:solidFill>
                <a:srgbClr val="000000"/>
              </a:solidFill>
              <a:latin typeface="Arial"/>
            </a:endParaRPr>
          </a:p>
          <a:p>
            <a:pPr>
              <a:lnSpc>
                <a:spcPct val="100000"/>
              </a:lnSpc>
            </a:pPr>
            <a:r>
              <a:rPr b="0" lang="es-CO" sz="1200" spc="-1" strike="noStrike">
                <a:solidFill>
                  <a:srgbClr val="000000"/>
                </a:solidFill>
                <a:latin typeface="Arial"/>
              </a:rPr>
              <a:t>-- De esta manera, cada fila de la vista representa:</a:t>
            </a:r>
            <a:endParaRPr b="0" lang="es-CO" sz="1200" spc="-1" strike="noStrike">
              <a:solidFill>
                <a:srgbClr val="000000"/>
              </a:solidFill>
              <a:latin typeface="Arial"/>
            </a:endParaRPr>
          </a:p>
          <a:p>
            <a:pPr>
              <a:lnSpc>
                <a:spcPct val="100000"/>
              </a:lnSpc>
            </a:pPr>
            <a:r>
              <a:rPr b="0" lang="es-CO" sz="1200" spc="-1" strike="noStrike">
                <a:solidFill>
                  <a:srgbClr val="000000"/>
                </a:solidFill>
                <a:latin typeface="Arial"/>
              </a:rPr>
              <a:t>--   - Una factura específica</a:t>
            </a:r>
            <a:endParaRPr b="0" lang="es-CO" sz="1200" spc="-1" strike="noStrike">
              <a:solidFill>
                <a:srgbClr val="000000"/>
              </a:solidFill>
              <a:latin typeface="Arial"/>
            </a:endParaRPr>
          </a:p>
          <a:p>
            <a:pPr>
              <a:lnSpc>
                <a:spcPct val="100000"/>
              </a:lnSpc>
            </a:pPr>
            <a:r>
              <a:rPr b="0" lang="es-CO" sz="1200" spc="-1" strike="noStrike">
                <a:solidFill>
                  <a:srgbClr val="000000"/>
                </a:solidFill>
                <a:latin typeface="Arial"/>
              </a:rPr>
              <a:t>--   - Junto con cada uno de sus productos vendidos</a:t>
            </a:r>
            <a:endParaRPr b="0" lang="es-CO" sz="1200" spc="-1" strike="noStrike">
              <a:solidFill>
                <a:srgbClr val="000000"/>
              </a:solidFill>
              <a:latin typeface="Arial"/>
            </a:endParaRPr>
          </a:p>
          <a:p>
            <a:pPr>
              <a:lnSpc>
                <a:spcPct val="100000"/>
              </a:lnSpc>
            </a:pPr>
            <a:r>
              <a:rPr b="0" lang="es-CO" sz="1200" spc="-1" strike="noStrike">
                <a:solidFill>
                  <a:srgbClr val="000000"/>
                </a:solidFill>
                <a:latin typeface="Arial"/>
              </a:rPr>
              <a:t>-- ------------------------------------------------------------</a:t>
            </a:r>
            <a:endParaRPr b="0" lang="es-CO" sz="1200" spc="-1" strike="noStrike">
              <a:solidFill>
                <a:srgbClr val="000000"/>
              </a:solidFill>
              <a:latin typeface="Arial"/>
            </a:endParaRPr>
          </a:p>
          <a:p>
            <a:pPr>
              <a:lnSpc>
                <a:spcPct val="100000"/>
              </a:lnSpc>
            </a:pPr>
            <a:endParaRPr b="0" lang="es-CO" sz="1200" spc="-1" strike="noStrike">
              <a:solidFill>
                <a:srgbClr val="000000"/>
              </a:solidFill>
              <a:latin typeface="Arial"/>
            </a:endParaRPr>
          </a:p>
          <a:p>
            <a:pPr>
              <a:lnSpc>
                <a:spcPct val="100000"/>
              </a:lnSpc>
            </a:pPr>
            <a:r>
              <a:rPr b="0" lang="es-CO" sz="1200" spc="-1" strike="noStrike">
                <a:solidFill>
                  <a:srgbClr val="000000"/>
                </a:solidFill>
                <a:latin typeface="Arial"/>
              </a:rPr>
              <a:t>CREATE OR REPLACE VIEW facturas_finales AS</a:t>
            </a:r>
            <a:endParaRPr b="0" lang="es-CO" sz="1200" spc="-1" strike="noStrike">
              <a:solidFill>
                <a:srgbClr val="000000"/>
              </a:solidFill>
              <a:latin typeface="Arial"/>
            </a:endParaRPr>
          </a:p>
          <a:p>
            <a:pPr>
              <a:lnSpc>
                <a:spcPct val="100000"/>
              </a:lnSpc>
            </a:pPr>
            <a:r>
              <a:rPr b="0" lang="es-CO" sz="1200" spc="-1" strike="noStrike">
                <a:solidFill>
                  <a:srgbClr val="000000"/>
                </a:solidFill>
                <a:latin typeface="Arial"/>
              </a:rPr>
              <a:t>SELECT </a:t>
            </a:r>
            <a:endParaRPr b="0" lang="es-CO" sz="1200" spc="-1" strike="noStrike">
              <a:solidFill>
                <a:srgbClr val="000000"/>
              </a:solidFill>
              <a:latin typeface="Arial"/>
            </a:endParaRPr>
          </a:p>
          <a:p>
            <a:pPr>
              <a:lnSpc>
                <a:spcPct val="100000"/>
              </a:lnSpc>
            </a:pPr>
            <a:r>
              <a:rPr b="0" lang="es-CO" sz="1200" spc="-1" strike="noStrike">
                <a:solidFill>
                  <a:srgbClr val="000000"/>
                </a:solidFill>
                <a:latin typeface="Arial"/>
              </a:rPr>
              <a:t>    </a:t>
            </a:r>
            <a:r>
              <a:rPr b="0" lang="es-CO" sz="1200" spc="-1" strike="noStrike">
                <a:solidFill>
                  <a:srgbClr val="000000"/>
                </a:solidFill>
                <a:latin typeface="Arial"/>
              </a:rPr>
              <a:t>-- Información general de la factura</a:t>
            </a:r>
            <a:endParaRPr b="0" lang="es-CO" sz="1200" spc="-1" strike="noStrike">
              <a:solidFill>
                <a:srgbClr val="000000"/>
              </a:solidFill>
              <a:latin typeface="Arial"/>
            </a:endParaRPr>
          </a:p>
          <a:p>
            <a:pPr>
              <a:lnSpc>
                <a:spcPct val="100000"/>
              </a:lnSpc>
            </a:pPr>
            <a:r>
              <a:rPr b="0" lang="es-CO" sz="1200" spc="-1" strike="noStrike">
                <a:solidFill>
                  <a:srgbClr val="000000"/>
                </a:solidFill>
                <a:latin typeface="Arial"/>
              </a:rPr>
              <a:t>    </a:t>
            </a:r>
            <a:r>
              <a:rPr b="0" lang="es-CO" sz="1200" spc="-1" strike="noStrike">
                <a:solidFill>
                  <a:srgbClr val="000000"/>
                </a:solidFill>
                <a:latin typeface="Arial"/>
              </a:rPr>
              <a:t>f.id_factura,            -- Identificador único de la factura</a:t>
            </a:r>
            <a:endParaRPr b="0" lang="es-CO" sz="1200" spc="-1" strike="noStrike">
              <a:solidFill>
                <a:srgbClr val="000000"/>
              </a:solidFill>
              <a:latin typeface="Arial"/>
            </a:endParaRPr>
          </a:p>
          <a:p>
            <a:pPr>
              <a:lnSpc>
                <a:spcPct val="100000"/>
              </a:lnSpc>
            </a:pPr>
            <a:r>
              <a:rPr b="0" lang="es-CO" sz="1200" spc="-1" strike="noStrike">
                <a:solidFill>
                  <a:srgbClr val="000000"/>
                </a:solidFill>
                <a:latin typeface="Arial"/>
              </a:rPr>
              <a:t>    </a:t>
            </a:r>
            <a:r>
              <a:rPr b="0" lang="es-CO" sz="1200" spc="-1" strike="noStrike">
                <a:solidFill>
                  <a:srgbClr val="000000"/>
                </a:solidFill>
                <a:latin typeface="Arial"/>
              </a:rPr>
              <a:t>f.id_cliente,            -- Cliente asociado a la factura</a:t>
            </a:r>
            <a:endParaRPr b="0" lang="es-CO" sz="1200" spc="-1" strike="noStrike">
              <a:solidFill>
                <a:srgbClr val="000000"/>
              </a:solidFill>
              <a:latin typeface="Arial"/>
            </a:endParaRPr>
          </a:p>
          <a:p>
            <a:pPr>
              <a:lnSpc>
                <a:spcPct val="100000"/>
              </a:lnSpc>
            </a:pPr>
            <a:r>
              <a:rPr b="0" lang="es-CO" sz="1200" spc="-1" strike="noStrike">
                <a:solidFill>
                  <a:srgbClr val="000000"/>
                </a:solidFill>
                <a:latin typeface="Arial"/>
              </a:rPr>
              <a:t>    </a:t>
            </a:r>
            <a:r>
              <a:rPr b="0" lang="es-CO" sz="1200" spc="-1" strike="noStrike">
                <a:solidFill>
                  <a:srgbClr val="000000"/>
                </a:solidFill>
                <a:latin typeface="Arial"/>
              </a:rPr>
              <a:t>f.id_empleado,           -- Empleado que realizó la venta</a:t>
            </a:r>
            <a:endParaRPr b="0" lang="es-CO" sz="1200" spc="-1" strike="noStrike">
              <a:solidFill>
                <a:srgbClr val="000000"/>
              </a:solidFill>
              <a:latin typeface="Arial"/>
            </a:endParaRPr>
          </a:p>
          <a:p>
            <a:pPr>
              <a:lnSpc>
                <a:spcPct val="100000"/>
              </a:lnSpc>
            </a:pPr>
            <a:r>
              <a:rPr b="0" lang="es-CO" sz="1200" spc="-1" strike="noStrike">
                <a:solidFill>
                  <a:srgbClr val="000000"/>
                </a:solidFill>
                <a:latin typeface="Arial"/>
              </a:rPr>
              <a:t>    </a:t>
            </a:r>
            <a:r>
              <a:rPr b="0" lang="es-CO" sz="1200" spc="-1" strike="noStrike">
                <a:solidFill>
                  <a:srgbClr val="000000"/>
                </a:solidFill>
                <a:latin typeface="Arial"/>
              </a:rPr>
              <a:t>f.fecha,                 -- Fecha de emisión de la factura</a:t>
            </a:r>
            <a:endParaRPr b="0" lang="es-CO" sz="1200" spc="-1" strike="noStrike">
              <a:solidFill>
                <a:srgbClr val="000000"/>
              </a:solidFill>
              <a:latin typeface="Arial"/>
            </a:endParaRPr>
          </a:p>
          <a:p>
            <a:pPr>
              <a:lnSpc>
                <a:spcPct val="100000"/>
              </a:lnSpc>
            </a:pPr>
            <a:r>
              <a:rPr b="0" lang="es-CO" sz="1200" spc="-1" strike="noStrike">
                <a:solidFill>
                  <a:srgbClr val="000000"/>
                </a:solidFill>
                <a:latin typeface="Arial"/>
              </a:rPr>
              <a:t>    </a:t>
            </a:r>
            <a:r>
              <a:rPr b="0" lang="es-CO" sz="1200" spc="-1" strike="noStrike">
                <a:solidFill>
                  <a:srgbClr val="000000"/>
                </a:solidFill>
                <a:latin typeface="Arial"/>
              </a:rPr>
              <a:t>f.total_venta,           -- Total calculado de la factura</a:t>
            </a:r>
            <a:endParaRPr b="0" lang="es-CO" sz="1200" spc="-1" strike="noStrike">
              <a:solidFill>
                <a:srgbClr val="000000"/>
              </a:solidFill>
              <a:latin typeface="Arial"/>
            </a:endParaRPr>
          </a:p>
          <a:p>
            <a:pPr>
              <a:lnSpc>
                <a:spcPct val="100000"/>
              </a:lnSpc>
            </a:pPr>
            <a:endParaRPr b="0" lang="es-CO" sz="1200" spc="-1" strike="noStrike">
              <a:solidFill>
                <a:srgbClr val="000000"/>
              </a:solidFill>
              <a:latin typeface="Arial"/>
            </a:endParaRPr>
          </a:p>
          <a:p>
            <a:pPr>
              <a:lnSpc>
                <a:spcPct val="100000"/>
              </a:lnSpc>
            </a:pPr>
            <a:r>
              <a:rPr b="0" lang="es-CO" sz="1200" spc="-1" strike="noStrike">
                <a:solidFill>
                  <a:srgbClr val="000000"/>
                </a:solidFill>
                <a:latin typeface="Arial"/>
              </a:rPr>
              <a:t>    </a:t>
            </a:r>
            <a:r>
              <a:rPr b="0" lang="es-CO" sz="1200" spc="-1" strike="noStrike">
                <a:solidFill>
                  <a:srgbClr val="000000"/>
                </a:solidFill>
                <a:latin typeface="Arial"/>
              </a:rPr>
              <a:t>-- Información de cada detalle de la factura</a:t>
            </a:r>
            <a:endParaRPr b="0" lang="es-CO" sz="1200" spc="-1" strike="noStrike">
              <a:solidFill>
                <a:srgbClr val="000000"/>
              </a:solidFill>
              <a:latin typeface="Arial"/>
            </a:endParaRPr>
          </a:p>
          <a:p>
            <a:pPr>
              <a:lnSpc>
                <a:spcPct val="100000"/>
              </a:lnSpc>
            </a:pPr>
            <a:r>
              <a:rPr b="0" lang="es-CO" sz="1200" spc="-1" strike="noStrike">
                <a:solidFill>
                  <a:srgbClr val="000000"/>
                </a:solidFill>
                <a:latin typeface="Arial"/>
              </a:rPr>
              <a:t>    </a:t>
            </a:r>
            <a:r>
              <a:rPr b="0" lang="es-CO" sz="1200" spc="-1" strike="noStrike">
                <a:solidFill>
                  <a:srgbClr val="000000"/>
                </a:solidFill>
                <a:latin typeface="Arial"/>
              </a:rPr>
              <a:t>d.id_detalle_factura,    -- ID del detalle específico</a:t>
            </a:r>
            <a:endParaRPr b="0" lang="es-CO" sz="1200" spc="-1" strike="noStrike">
              <a:solidFill>
                <a:srgbClr val="000000"/>
              </a:solidFill>
              <a:latin typeface="Arial"/>
            </a:endParaRPr>
          </a:p>
          <a:p>
            <a:pPr>
              <a:lnSpc>
                <a:spcPct val="100000"/>
              </a:lnSpc>
            </a:pPr>
            <a:r>
              <a:rPr b="0" lang="es-CO" sz="1200" spc="-1" strike="noStrike">
                <a:solidFill>
                  <a:srgbClr val="000000"/>
                </a:solidFill>
                <a:latin typeface="Arial"/>
              </a:rPr>
              <a:t>    </a:t>
            </a:r>
            <a:r>
              <a:rPr b="0" lang="es-CO" sz="1200" spc="-1" strike="noStrike">
                <a:solidFill>
                  <a:srgbClr val="000000"/>
                </a:solidFill>
                <a:latin typeface="Arial"/>
              </a:rPr>
              <a:t>d.id_producto,           -- Producto vendido</a:t>
            </a:r>
            <a:endParaRPr b="0" lang="es-CO" sz="1200" spc="-1" strike="noStrike">
              <a:solidFill>
                <a:srgbClr val="000000"/>
              </a:solidFill>
              <a:latin typeface="Arial"/>
            </a:endParaRPr>
          </a:p>
          <a:p>
            <a:pPr>
              <a:lnSpc>
                <a:spcPct val="100000"/>
              </a:lnSpc>
            </a:pPr>
            <a:r>
              <a:rPr b="0" lang="es-CO" sz="1200" spc="-1" strike="noStrike">
                <a:solidFill>
                  <a:srgbClr val="000000"/>
                </a:solidFill>
                <a:latin typeface="Arial"/>
              </a:rPr>
              <a:t>    </a:t>
            </a:r>
            <a:r>
              <a:rPr b="0" lang="es-CO" sz="1200" spc="-1" strike="noStrike">
                <a:solidFill>
                  <a:srgbClr val="000000"/>
                </a:solidFill>
                <a:latin typeface="Arial"/>
              </a:rPr>
              <a:t>d.cantidad_producto,     -- Cantidad del producto en ese detalle</a:t>
            </a:r>
            <a:endParaRPr b="0" lang="es-CO" sz="1200" spc="-1" strike="noStrike">
              <a:solidFill>
                <a:srgbClr val="000000"/>
              </a:solidFill>
              <a:latin typeface="Arial"/>
            </a:endParaRPr>
          </a:p>
          <a:p>
            <a:pPr>
              <a:lnSpc>
                <a:spcPct val="100000"/>
              </a:lnSpc>
            </a:pPr>
            <a:r>
              <a:rPr b="0" lang="es-CO" sz="1200" spc="-1" strike="noStrike">
                <a:solidFill>
                  <a:srgbClr val="000000"/>
                </a:solidFill>
                <a:latin typeface="Arial"/>
              </a:rPr>
              <a:t>    </a:t>
            </a:r>
            <a:r>
              <a:rPr b="0" lang="es-CO" sz="1200" spc="-1" strike="noStrike">
                <a:solidFill>
                  <a:srgbClr val="000000"/>
                </a:solidFill>
                <a:latin typeface="Arial"/>
              </a:rPr>
              <a:t>d.total_productos        -- Subtotal por ese producto</a:t>
            </a:r>
            <a:endParaRPr b="0" lang="es-CO" sz="1200" spc="-1" strike="noStrike">
              <a:solidFill>
                <a:srgbClr val="000000"/>
              </a:solidFill>
              <a:latin typeface="Arial"/>
            </a:endParaRPr>
          </a:p>
          <a:p>
            <a:pPr>
              <a:lnSpc>
                <a:spcPct val="100000"/>
              </a:lnSpc>
            </a:pPr>
            <a:r>
              <a:rPr b="0" lang="es-CO" sz="1200" spc="-1" strike="noStrike">
                <a:solidFill>
                  <a:srgbClr val="000000"/>
                </a:solidFill>
                <a:latin typeface="Arial"/>
              </a:rPr>
              <a:t>FROM factura f</a:t>
            </a:r>
            <a:endParaRPr b="0" lang="es-CO" sz="1200" spc="-1" strike="noStrike">
              <a:solidFill>
                <a:srgbClr val="000000"/>
              </a:solidFill>
              <a:latin typeface="Arial"/>
            </a:endParaRPr>
          </a:p>
          <a:p>
            <a:pPr>
              <a:lnSpc>
                <a:spcPct val="100000"/>
              </a:lnSpc>
            </a:pPr>
            <a:r>
              <a:rPr b="0" lang="es-CO" sz="1200" spc="-1" strike="noStrike">
                <a:solidFill>
                  <a:srgbClr val="000000"/>
                </a:solidFill>
                <a:latin typeface="Arial"/>
              </a:rPr>
              <a:t>INNER JOIN detalle_factura d</a:t>
            </a:r>
            <a:endParaRPr b="0" lang="es-CO" sz="1200" spc="-1" strike="noStrike">
              <a:solidFill>
                <a:srgbClr val="000000"/>
              </a:solidFill>
              <a:latin typeface="Arial"/>
            </a:endParaRPr>
          </a:p>
          <a:p>
            <a:pPr>
              <a:lnSpc>
                <a:spcPct val="100000"/>
              </a:lnSpc>
            </a:pPr>
            <a:r>
              <a:rPr b="0" lang="es-CO" sz="1200" spc="-1" strike="noStrike">
                <a:solidFill>
                  <a:srgbClr val="000000"/>
                </a:solidFill>
                <a:latin typeface="Arial"/>
              </a:rPr>
              <a:t>ON f.id_factura = d.id_factura;</a:t>
            </a:r>
            <a:endParaRPr b="0" lang="es-CO" sz="1200" spc="-1" strike="noStrike">
              <a:solidFill>
                <a:srgbClr val="000000"/>
              </a:solidFill>
              <a:latin typeface="Arial"/>
            </a:endParaRPr>
          </a:p>
          <a:p>
            <a:pPr>
              <a:lnSpc>
                <a:spcPct val="100000"/>
              </a:lnSpc>
            </a:pPr>
            <a:endParaRPr b="0" lang="es-CO"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5" name="" descr=""/>
          <p:cNvPicPr/>
          <p:nvPr/>
        </p:nvPicPr>
        <p:blipFill>
          <a:blip r:embed="rId1"/>
          <a:stretch/>
        </p:blipFill>
        <p:spPr>
          <a:xfrm>
            <a:off x="440640" y="840240"/>
            <a:ext cx="11439360" cy="439704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
          <p:cNvSpPr/>
          <p:nvPr/>
        </p:nvSpPr>
        <p:spPr>
          <a:xfrm>
            <a:off x="900000" y="360000"/>
            <a:ext cx="5039640" cy="6119640"/>
          </a:xfrm>
          <a:prstGeom prst="rect">
            <a:avLst/>
          </a:prstGeom>
          <a:solidFill>
            <a:srgbClr val="ffffff"/>
          </a:solidFill>
          <a:ln w="0">
            <a:solidFill>
              <a:srgbClr val="000000"/>
            </a:solidFill>
          </a:ln>
        </p:spPr>
        <p:style>
          <a:lnRef idx="0"/>
          <a:fillRef idx="0"/>
          <a:effectRef idx="0"/>
          <a:fontRef idx="minor"/>
        </p:style>
        <p:txBody>
          <a:bodyPr lIns="90000" rIns="90000" tIns="45000" bIns="45000" anchor="ctr">
            <a:noAutofit/>
          </a:bodyPr>
          <a:p>
            <a:pPr algn="ctr">
              <a:lnSpc>
                <a:spcPct val="100000"/>
              </a:lnSpc>
            </a:pPr>
            <a:r>
              <a:rPr b="0" lang="es-CO" sz="1800" spc="-1" strike="noStrike">
                <a:solidFill>
                  <a:srgbClr val="000000"/>
                </a:solidFill>
                <a:latin typeface="Arial"/>
                <a:ea typeface="Arial"/>
              </a:rPr>
              <a:t>Esta tabla lo que hace es tomar los datos de las tablas facturas y detalle_factura para así sacar una factura mas detallada pero solo de los datos de los hombres mediante el identificador de genero en la tabla cliente.</a:t>
            </a:r>
            <a:endParaRPr b="0" lang="es-CO" sz="1800" spc="-1" strike="noStrike">
              <a:solidFill>
                <a:srgbClr val="000000"/>
              </a:solidFill>
              <a:latin typeface="Arial"/>
            </a:endParaRPr>
          </a:p>
        </p:txBody>
      </p:sp>
      <p:sp>
        <p:nvSpPr>
          <p:cNvPr id="127" name=""/>
          <p:cNvSpPr/>
          <p:nvPr/>
        </p:nvSpPr>
        <p:spPr>
          <a:xfrm>
            <a:off x="6300000" y="360000"/>
            <a:ext cx="5759640" cy="6246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s-CO" sz="1000" spc="-1" strike="noStrike">
                <a:solidFill>
                  <a:srgbClr val="000000"/>
                </a:solidFill>
                <a:latin typeface="Arial"/>
              </a:rPr>
              <a:t>-- ------------------------------------------------------------</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 Vista: facturas_hombres</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 ------------------------------------------------------------</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 Esta vista muestra únicamente las facturas realizadas</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 a clientes de género masculino.</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 Combina información de las tablas:</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   1. factura (f)</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   2. cliente (c)</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 La unión se realiza con:</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   f.id_cliente = c.documento_cliente</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 lo que permite obtener datos del cliente para cada factura.</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 Después de unir las tablas, la vista filtra los registros</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 para mostrar únicamente aquellos donde:</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   c.genero = 'Masculino'</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 La vista devuelve tanto la información de la factura como</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 datos básicos del cliente: nombre, apellido y género.</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 ------------------------------------------------------------</a:t>
            </a:r>
            <a:endParaRPr b="0" lang="es-CO" sz="1000" spc="-1" strike="noStrike">
              <a:solidFill>
                <a:srgbClr val="000000"/>
              </a:solidFill>
              <a:latin typeface="Arial"/>
            </a:endParaRPr>
          </a:p>
          <a:p>
            <a:pPr>
              <a:lnSpc>
                <a:spcPct val="100000"/>
              </a:lnSpc>
            </a:pP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CREATE OR REPLACE VIEW facturas_hombres AS</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SELECT </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    </a:t>
            </a:r>
            <a:r>
              <a:rPr b="0" lang="es-CO" sz="1000" spc="-1" strike="noStrike">
                <a:solidFill>
                  <a:srgbClr val="000000"/>
                </a:solidFill>
                <a:latin typeface="Arial"/>
              </a:rPr>
              <a:t>-- Datos generales de la factura</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    </a:t>
            </a:r>
            <a:r>
              <a:rPr b="0" lang="es-CO" sz="1000" spc="-1" strike="noStrike">
                <a:solidFill>
                  <a:srgbClr val="000000"/>
                </a:solidFill>
                <a:latin typeface="Arial"/>
              </a:rPr>
              <a:t>f.id_factura,            -- Código único de la factura</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    </a:t>
            </a:r>
            <a:r>
              <a:rPr b="0" lang="es-CO" sz="1000" spc="-1" strike="noStrike">
                <a:solidFill>
                  <a:srgbClr val="000000"/>
                </a:solidFill>
                <a:latin typeface="Arial"/>
              </a:rPr>
              <a:t>f.id_cliente,            -- Documento del cliente</a:t>
            </a:r>
            <a:endParaRPr b="0" lang="es-CO" sz="1000" spc="-1" strike="noStrike">
              <a:solidFill>
                <a:srgbClr val="000000"/>
              </a:solidFill>
              <a:latin typeface="Arial"/>
            </a:endParaRPr>
          </a:p>
          <a:p>
            <a:pPr>
              <a:lnSpc>
                <a:spcPct val="100000"/>
              </a:lnSpc>
            </a:pP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    </a:t>
            </a:r>
            <a:r>
              <a:rPr b="0" lang="es-CO" sz="1000" spc="-1" strike="noStrike">
                <a:solidFill>
                  <a:srgbClr val="000000"/>
                </a:solidFill>
                <a:latin typeface="Arial"/>
              </a:rPr>
              <a:t>-- Datos del cliente</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    </a:t>
            </a:r>
            <a:r>
              <a:rPr b="0" lang="es-CO" sz="1000" spc="-1" strike="noStrike">
                <a:solidFill>
                  <a:srgbClr val="000000"/>
                </a:solidFill>
                <a:latin typeface="Arial"/>
              </a:rPr>
              <a:t>c.nombre1 AS nombre_cliente,     -- Primer nombre del cliente</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    </a:t>
            </a:r>
            <a:r>
              <a:rPr b="0" lang="es-CO" sz="1000" spc="-1" strike="noStrike">
                <a:solidFill>
                  <a:srgbClr val="000000"/>
                </a:solidFill>
                <a:latin typeface="Arial"/>
              </a:rPr>
              <a:t>c.apellido1 AS apellido_cliente, -- Primer apellido del cliente</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    </a:t>
            </a:r>
            <a:r>
              <a:rPr b="0" lang="es-CO" sz="1000" spc="-1" strike="noStrike">
                <a:solidFill>
                  <a:srgbClr val="000000"/>
                </a:solidFill>
                <a:latin typeface="Arial"/>
              </a:rPr>
              <a:t>c.genero,                        -- Género del cliente (filtrado)</a:t>
            </a:r>
            <a:endParaRPr b="0" lang="es-CO" sz="1000" spc="-1" strike="noStrike">
              <a:solidFill>
                <a:srgbClr val="000000"/>
              </a:solidFill>
              <a:latin typeface="Arial"/>
            </a:endParaRPr>
          </a:p>
          <a:p>
            <a:pPr>
              <a:lnSpc>
                <a:spcPct val="100000"/>
              </a:lnSpc>
            </a:pP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    </a:t>
            </a:r>
            <a:r>
              <a:rPr b="0" lang="es-CO" sz="1000" spc="-1" strike="noStrike">
                <a:solidFill>
                  <a:srgbClr val="000000"/>
                </a:solidFill>
                <a:latin typeface="Arial"/>
              </a:rPr>
              <a:t>-- Continuación de información de factura</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    </a:t>
            </a:r>
            <a:r>
              <a:rPr b="0" lang="es-CO" sz="1000" spc="-1" strike="noStrike">
                <a:solidFill>
                  <a:srgbClr val="000000"/>
                </a:solidFill>
                <a:latin typeface="Arial"/>
              </a:rPr>
              <a:t>f.id_empleado,          -- Empleado que registró la venta</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    </a:t>
            </a:r>
            <a:r>
              <a:rPr b="0" lang="es-CO" sz="1000" spc="-1" strike="noStrike">
                <a:solidFill>
                  <a:srgbClr val="000000"/>
                </a:solidFill>
                <a:latin typeface="Arial"/>
              </a:rPr>
              <a:t>f.fecha,                -- Fecha de la factura</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    </a:t>
            </a:r>
            <a:r>
              <a:rPr b="0" lang="es-CO" sz="1000" spc="-1" strike="noStrike">
                <a:solidFill>
                  <a:srgbClr val="000000"/>
                </a:solidFill>
                <a:latin typeface="Arial"/>
              </a:rPr>
              <a:t>f.total_venta           -- Monto total de la venta</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FROM factura f</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INNER JOIN cliente c </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    </a:t>
            </a:r>
            <a:r>
              <a:rPr b="0" lang="es-CO" sz="1000" spc="-1" strike="noStrike">
                <a:solidFill>
                  <a:srgbClr val="000000"/>
                </a:solidFill>
                <a:latin typeface="Arial"/>
              </a:rPr>
              <a:t>ON f.id_cliente = c.documento_cliente</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WHERE c.genero = 'Masculino';   -- Filtro para incluir solo hombres</a:t>
            </a:r>
            <a:endParaRPr b="0" lang="es-CO" sz="1000" spc="-1" strike="noStrike">
              <a:solidFill>
                <a:srgbClr val="000000"/>
              </a:solidFill>
              <a:latin typeface="Arial"/>
            </a:endParaRPr>
          </a:p>
          <a:p>
            <a:pPr>
              <a:lnSpc>
                <a:spcPct val="100000"/>
              </a:lnSpc>
            </a:pPr>
            <a:endParaRPr b="0" lang="es-CO" sz="1200" spc="-1" strike="noStrike">
              <a:solidFill>
                <a:srgbClr val="000000"/>
              </a:solidFill>
              <a:latin typeface="Arial"/>
            </a:endParaRPr>
          </a:p>
          <a:p>
            <a:pPr>
              <a:lnSpc>
                <a:spcPct val="100000"/>
              </a:lnSpc>
            </a:pPr>
            <a:endParaRPr b="0" lang="es-CO"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8" name="" descr=""/>
          <p:cNvPicPr/>
          <p:nvPr/>
        </p:nvPicPr>
        <p:blipFill>
          <a:blip r:embed="rId1"/>
          <a:stretch/>
        </p:blipFill>
        <p:spPr>
          <a:xfrm>
            <a:off x="434880" y="1870920"/>
            <a:ext cx="11363040" cy="220932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900000" y="360000"/>
            <a:ext cx="5039640" cy="6119640"/>
          </a:xfrm>
          <a:prstGeom prst="rect">
            <a:avLst/>
          </a:prstGeom>
          <a:solidFill>
            <a:srgbClr val="ffffff"/>
          </a:solidFill>
          <a:ln w="0">
            <a:solidFill>
              <a:srgbClr val="000000"/>
            </a:solidFill>
          </a:ln>
        </p:spPr>
        <p:style>
          <a:lnRef idx="0"/>
          <a:fillRef idx="0"/>
          <a:effectRef idx="0"/>
          <a:fontRef idx="minor"/>
        </p:style>
        <p:txBody>
          <a:bodyPr lIns="90000" rIns="90000" tIns="45000" bIns="45000" anchor="ctr">
            <a:noAutofit/>
          </a:bodyPr>
          <a:p>
            <a:pPr algn="ctr">
              <a:lnSpc>
                <a:spcPct val="100000"/>
              </a:lnSpc>
            </a:pPr>
            <a:r>
              <a:rPr b="0" lang="es-CO" sz="1800" spc="-1" strike="noStrike">
                <a:solidFill>
                  <a:srgbClr val="000000"/>
                </a:solidFill>
                <a:latin typeface="Arial"/>
                <a:ea typeface="Arial"/>
              </a:rPr>
              <a:t>Esta tabla lo que hace es tomar los datos de las tablas facturas y detalle_factura para así sacar una factura mas detallada pero solo de los datos de las mujeres mediante el identificador de genero en la tabla cliente, esto se hace de la misma forma que en la anterior así que no necesita mas explicación</a:t>
            </a:r>
            <a:endParaRPr b="0" lang="es-CO" sz="1800" spc="-1" strike="noStrike">
              <a:solidFill>
                <a:srgbClr val="000000"/>
              </a:solidFill>
              <a:latin typeface="Arial"/>
            </a:endParaRPr>
          </a:p>
        </p:txBody>
      </p:sp>
      <p:sp>
        <p:nvSpPr>
          <p:cNvPr id="130" name=""/>
          <p:cNvSpPr/>
          <p:nvPr/>
        </p:nvSpPr>
        <p:spPr>
          <a:xfrm>
            <a:off x="6300000" y="360000"/>
            <a:ext cx="5759640" cy="65304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s-CO" sz="1000" spc="-1" strike="noStrike">
                <a:solidFill>
                  <a:srgbClr val="000000"/>
                </a:solidFill>
                <a:latin typeface="Arial"/>
              </a:rPr>
              <a:t>-- ------------------------------------------------------------</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 Vista: facturas_mujeres</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 ------------------------------------------------------------</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 Esta vista muestra únicamente las facturas realizadas</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 a clientes de género femenino.</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 Combina información de las tablas:</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   1. factura (f)</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   2. cliente (c)</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 La unión entre ambas tablas se realiza mediante:</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   f.id_cliente = c.documento_cliente</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 lo que permite obtener datos personales del cliente junto</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 con la información de cada factura.</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 Después de unir las tablas, se aplica un filtro para incluir</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 solo los registros donde:</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   c.genero = 'Femenino'</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 La vista devuelve información de la factura y datos básicos</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 del cliente como nombre, apellido y género.</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 ------------------------------------------------------------</a:t>
            </a:r>
            <a:endParaRPr b="0" lang="es-CO" sz="1000" spc="-1" strike="noStrike">
              <a:solidFill>
                <a:srgbClr val="000000"/>
              </a:solidFill>
              <a:latin typeface="Arial"/>
            </a:endParaRPr>
          </a:p>
          <a:p>
            <a:pPr>
              <a:lnSpc>
                <a:spcPct val="100000"/>
              </a:lnSpc>
            </a:pP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CREATE OR REPLACE VIEW facturas_mujeres AS</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SELECT </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    </a:t>
            </a:r>
            <a:r>
              <a:rPr b="0" lang="es-CO" sz="1000" spc="-1" strike="noStrike">
                <a:solidFill>
                  <a:srgbClr val="000000"/>
                </a:solidFill>
                <a:latin typeface="Arial"/>
              </a:rPr>
              <a:t>-- Datos principales de la factura</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    </a:t>
            </a:r>
            <a:r>
              <a:rPr b="0" lang="es-CO" sz="1000" spc="-1" strike="noStrike">
                <a:solidFill>
                  <a:srgbClr val="000000"/>
                </a:solidFill>
                <a:latin typeface="Arial"/>
              </a:rPr>
              <a:t>f.id_factura,            -- Identificador único de la factura</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    </a:t>
            </a:r>
            <a:r>
              <a:rPr b="0" lang="es-CO" sz="1000" spc="-1" strike="noStrike">
                <a:solidFill>
                  <a:srgbClr val="000000"/>
                </a:solidFill>
                <a:latin typeface="Arial"/>
              </a:rPr>
              <a:t>f.id_cliente,            -- Documento del cliente</a:t>
            </a:r>
            <a:endParaRPr b="0" lang="es-CO" sz="1000" spc="-1" strike="noStrike">
              <a:solidFill>
                <a:srgbClr val="000000"/>
              </a:solidFill>
              <a:latin typeface="Arial"/>
            </a:endParaRPr>
          </a:p>
          <a:p>
            <a:pPr>
              <a:lnSpc>
                <a:spcPct val="100000"/>
              </a:lnSpc>
            </a:pP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    </a:t>
            </a:r>
            <a:r>
              <a:rPr b="0" lang="es-CO" sz="1000" spc="-1" strike="noStrike">
                <a:solidFill>
                  <a:srgbClr val="000000"/>
                </a:solidFill>
                <a:latin typeface="Arial"/>
              </a:rPr>
              <a:t>-- Datos personales del cliente</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    </a:t>
            </a:r>
            <a:r>
              <a:rPr b="0" lang="es-CO" sz="1000" spc="-1" strike="noStrike">
                <a:solidFill>
                  <a:srgbClr val="000000"/>
                </a:solidFill>
                <a:latin typeface="Arial"/>
              </a:rPr>
              <a:t>c.nombre1 AS nombre_cliente,     -- Primer nombre del cliente</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    </a:t>
            </a:r>
            <a:r>
              <a:rPr b="0" lang="es-CO" sz="1000" spc="-1" strike="noStrike">
                <a:solidFill>
                  <a:srgbClr val="000000"/>
                </a:solidFill>
                <a:latin typeface="Arial"/>
              </a:rPr>
              <a:t>c.apellido1 AS apellido_cliente, -- Primer apellido del cliente</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    </a:t>
            </a:r>
            <a:r>
              <a:rPr b="0" lang="es-CO" sz="1000" spc="-1" strike="noStrike">
                <a:solidFill>
                  <a:srgbClr val="000000"/>
                </a:solidFill>
                <a:latin typeface="Arial"/>
              </a:rPr>
              <a:t>c.genero,                        -- Género del cliente (filtrado aquí)</a:t>
            </a:r>
            <a:endParaRPr b="0" lang="es-CO" sz="1000" spc="-1" strike="noStrike">
              <a:solidFill>
                <a:srgbClr val="000000"/>
              </a:solidFill>
              <a:latin typeface="Arial"/>
            </a:endParaRPr>
          </a:p>
          <a:p>
            <a:pPr>
              <a:lnSpc>
                <a:spcPct val="100000"/>
              </a:lnSpc>
            </a:pP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    </a:t>
            </a:r>
            <a:r>
              <a:rPr b="0" lang="es-CO" sz="1000" spc="-1" strike="noStrike">
                <a:solidFill>
                  <a:srgbClr val="000000"/>
                </a:solidFill>
                <a:latin typeface="Arial"/>
              </a:rPr>
              <a:t>-- Información adicional de la factura</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    </a:t>
            </a:r>
            <a:r>
              <a:rPr b="0" lang="es-CO" sz="1000" spc="-1" strike="noStrike">
                <a:solidFill>
                  <a:srgbClr val="000000"/>
                </a:solidFill>
                <a:latin typeface="Arial"/>
              </a:rPr>
              <a:t>f.id_empleado,          -- Empleado encargado de la venta</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    </a:t>
            </a:r>
            <a:r>
              <a:rPr b="0" lang="es-CO" sz="1000" spc="-1" strike="noStrike">
                <a:solidFill>
                  <a:srgbClr val="000000"/>
                </a:solidFill>
                <a:latin typeface="Arial"/>
              </a:rPr>
              <a:t>f.fecha,                -- Fecha en la que se realizó la factura</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    </a:t>
            </a:r>
            <a:r>
              <a:rPr b="0" lang="es-CO" sz="1000" spc="-1" strike="noStrike">
                <a:solidFill>
                  <a:srgbClr val="000000"/>
                </a:solidFill>
                <a:latin typeface="Arial"/>
              </a:rPr>
              <a:t>f.total_venta           -- Total monetario de la venta</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FROM factura f</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INNER JOIN cliente c </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    </a:t>
            </a:r>
            <a:r>
              <a:rPr b="0" lang="es-CO" sz="1000" spc="-1" strike="noStrike">
                <a:solidFill>
                  <a:srgbClr val="000000"/>
                </a:solidFill>
                <a:latin typeface="Arial"/>
              </a:rPr>
              <a:t>ON f.id_cliente = c.documento_cliente</a:t>
            </a:r>
            <a:endParaRPr b="0" lang="es-CO" sz="1000" spc="-1" strike="noStrike">
              <a:solidFill>
                <a:srgbClr val="000000"/>
              </a:solidFill>
              <a:latin typeface="Arial"/>
            </a:endParaRPr>
          </a:p>
          <a:p>
            <a:pPr>
              <a:lnSpc>
                <a:spcPct val="100000"/>
              </a:lnSpc>
            </a:pPr>
            <a:r>
              <a:rPr b="0" lang="es-CO" sz="1000" spc="-1" strike="noStrike">
                <a:solidFill>
                  <a:srgbClr val="000000"/>
                </a:solidFill>
                <a:latin typeface="Arial"/>
              </a:rPr>
              <a:t>WHERE c.genero = 'Femenino';   -- Filtro para incluir solo mujeres</a:t>
            </a:r>
            <a:endParaRPr b="0" lang="es-CO" sz="1000" spc="-1" strike="noStrike">
              <a:solidFill>
                <a:srgbClr val="000000"/>
              </a:solidFill>
              <a:latin typeface="Arial"/>
            </a:endParaRPr>
          </a:p>
          <a:p>
            <a:pPr>
              <a:lnSpc>
                <a:spcPct val="100000"/>
              </a:lnSpc>
            </a:pPr>
            <a:endParaRPr b="0" lang="es-CO" sz="1000" spc="-1" strike="noStrike">
              <a:solidFill>
                <a:srgbClr val="000000"/>
              </a:solidFill>
              <a:latin typeface="Arial"/>
            </a:endParaRPr>
          </a:p>
          <a:p>
            <a:pPr>
              <a:lnSpc>
                <a:spcPct val="100000"/>
              </a:lnSpc>
            </a:pPr>
            <a:endParaRPr b="0" lang="es-CO" sz="1200" spc="-1" strike="noStrike">
              <a:solidFill>
                <a:srgbClr val="000000"/>
              </a:solidFill>
              <a:latin typeface="Arial"/>
            </a:endParaRPr>
          </a:p>
          <a:p>
            <a:pPr>
              <a:lnSpc>
                <a:spcPct val="100000"/>
              </a:lnSpc>
            </a:pPr>
            <a:endParaRPr b="0" lang="es-CO"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1" name="" descr=""/>
          <p:cNvPicPr/>
          <p:nvPr/>
        </p:nvPicPr>
        <p:blipFill>
          <a:blip r:embed="rId1"/>
          <a:stretch/>
        </p:blipFill>
        <p:spPr>
          <a:xfrm>
            <a:off x="240480" y="2176920"/>
            <a:ext cx="11201040" cy="203796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4680"/>
            <a:ext cx="10972080" cy="1142280"/>
          </a:xfrm>
          <a:prstGeom prst="rect">
            <a:avLst/>
          </a:prstGeom>
          <a:noFill/>
          <a:ln w="0">
            <a:noFill/>
          </a:ln>
        </p:spPr>
        <p:txBody>
          <a:bodyPr lIns="91440" rIns="91440" tIns="45720" bIns="45720" anchor="ctr">
            <a:noAutofit/>
          </a:bodyPr>
          <a:p>
            <a:pPr indent="0" algn="r" defTabSz="914400">
              <a:lnSpc>
                <a:spcPct val="100000"/>
              </a:lnSpc>
              <a:buNone/>
              <a:tabLst>
                <a:tab algn="l" pos="0"/>
              </a:tabLst>
            </a:pPr>
            <a:r>
              <a:rPr b="0" lang="es-ES" sz="4400" spc="-1" strike="noStrike">
                <a:solidFill>
                  <a:schemeClr val="dk1">
                    <a:lumMod val="65000"/>
                    <a:lumOff val="35000"/>
                  </a:schemeClr>
                </a:solidFill>
                <a:latin typeface="Arial"/>
                <a:ea typeface="Arial"/>
              </a:rPr>
              <a:t>Definición de la problemática</a:t>
            </a:r>
            <a:endParaRPr b="0" lang="es-CO" sz="4400" spc="-1" strike="noStrike">
              <a:solidFill>
                <a:srgbClr val="000000"/>
              </a:solidFill>
              <a:latin typeface="Arial"/>
            </a:endParaRPr>
          </a:p>
        </p:txBody>
      </p:sp>
      <p:sp>
        <p:nvSpPr>
          <p:cNvPr id="97" name="PlaceHolder 2"/>
          <p:cNvSpPr>
            <a:spLocks noGrp="1"/>
          </p:cNvSpPr>
          <p:nvPr>
            <p:ph/>
          </p:nvPr>
        </p:nvSpPr>
        <p:spPr>
          <a:xfrm>
            <a:off x="609480" y="1600200"/>
            <a:ext cx="10972080" cy="4525200"/>
          </a:xfrm>
          <a:prstGeom prst="rect">
            <a:avLst/>
          </a:prstGeom>
          <a:noFill/>
          <a:ln w="0">
            <a:noFill/>
          </a:ln>
        </p:spPr>
        <p:txBody>
          <a:bodyPr lIns="91440" rIns="91440" tIns="45720" bIns="45720" anchor="t">
            <a:noAutofit/>
          </a:bodyPr>
          <a:p>
            <a:pPr marL="343080" indent="-343080" defTabSz="914400">
              <a:lnSpc>
                <a:spcPct val="100000"/>
              </a:lnSpc>
              <a:buClr>
                <a:srgbClr val="404040"/>
              </a:buClr>
              <a:buFont typeface="Arial"/>
              <a:buChar char="•"/>
            </a:pPr>
            <a:r>
              <a:rPr b="0" lang="es-ES" sz="3200" spc="-1" strike="noStrike">
                <a:solidFill>
                  <a:schemeClr val="dk1">
                    <a:lumMod val="75000"/>
                    <a:lumOff val="25000"/>
                  </a:schemeClr>
                </a:solidFill>
                <a:latin typeface="Arial"/>
              </a:rPr>
              <a:t>La empresa AutoPartes Rápidas tiene dificultades para llevar el control de sus ventas, inventarios y proveedores. Actualmente, la información de los productos, facturas, empleados y clientes se maneja en archivos separados, lo que genera errores al momento de hacer reportes, reponer inventario o verificar pagos.</a:t>
            </a:r>
            <a:endParaRPr b="0" lang="es-CO"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PlaceHolder 1"/>
          <p:cNvSpPr>
            <a:spLocks noGrp="1"/>
          </p:cNvSpPr>
          <p:nvPr>
            <p:ph type="title"/>
          </p:nvPr>
        </p:nvSpPr>
        <p:spPr>
          <a:xfrm>
            <a:off x="609480" y="274680"/>
            <a:ext cx="10972080" cy="1142280"/>
          </a:xfrm>
          <a:prstGeom prst="rect">
            <a:avLst/>
          </a:prstGeom>
          <a:noFill/>
          <a:ln w="0">
            <a:noFill/>
          </a:ln>
        </p:spPr>
        <p:txBody>
          <a:bodyPr lIns="91440" rIns="91440" tIns="45720" bIns="45720" anchor="ctr">
            <a:noAutofit/>
          </a:bodyPr>
          <a:p>
            <a:pPr indent="0" algn="r" defTabSz="914400">
              <a:lnSpc>
                <a:spcPct val="100000"/>
              </a:lnSpc>
              <a:spcBef>
                <a:spcPts val="1191"/>
              </a:spcBef>
              <a:spcAft>
                <a:spcPts val="992"/>
              </a:spcAft>
              <a:buNone/>
              <a:tabLst>
                <a:tab algn="l" pos="0"/>
              </a:tabLst>
            </a:pPr>
            <a:r>
              <a:rPr b="0" lang="es-ES" sz="4400" spc="-1" strike="noStrike">
                <a:solidFill>
                  <a:schemeClr val="dk1">
                    <a:lumMod val="65000"/>
                    <a:lumOff val="35000"/>
                  </a:schemeClr>
                </a:solidFill>
                <a:latin typeface="Arial"/>
                <a:ea typeface="Arial"/>
              </a:rPr>
              <a:t>Usuarios:observador </a:t>
            </a:r>
            <a:endParaRPr b="0" lang="es-CO" sz="4400" spc="-1" strike="noStrike">
              <a:solidFill>
                <a:srgbClr val="000000"/>
              </a:solidFill>
              <a:latin typeface="Arial"/>
            </a:endParaRPr>
          </a:p>
        </p:txBody>
      </p:sp>
      <p:sp>
        <p:nvSpPr>
          <p:cNvPr id="133" name=""/>
          <p:cNvSpPr/>
          <p:nvPr/>
        </p:nvSpPr>
        <p:spPr>
          <a:xfrm>
            <a:off x="900000" y="1417320"/>
            <a:ext cx="5039640" cy="5062320"/>
          </a:xfrm>
          <a:prstGeom prst="rect">
            <a:avLst/>
          </a:prstGeom>
          <a:solidFill>
            <a:srgbClr val="ffffff"/>
          </a:solidFill>
          <a:ln w="0">
            <a:solidFill>
              <a:srgbClr val="000000"/>
            </a:solidFill>
          </a:ln>
        </p:spPr>
        <p:style>
          <a:lnRef idx="0"/>
          <a:fillRef idx="0"/>
          <a:effectRef idx="0"/>
          <a:fontRef idx="minor"/>
        </p:style>
        <p:txBody>
          <a:bodyPr lIns="90000" rIns="90000" tIns="45000" bIns="45000" anchor="ctr">
            <a:noAutofit/>
          </a:bodyPr>
          <a:p>
            <a:pPr algn="ctr">
              <a:lnSpc>
                <a:spcPct val="100000"/>
              </a:lnSpc>
            </a:pPr>
            <a:r>
              <a:rPr b="0" lang="es-CO" sz="1800" spc="-1" strike="noStrike">
                <a:solidFill>
                  <a:srgbClr val="000000"/>
                </a:solidFill>
                <a:latin typeface="Arial"/>
                <a:ea typeface="Arial"/>
              </a:rPr>
              <a:t>También se maneja otro usuario llamado observador que solo tiene permisos para ver las tablas y hacer subconsultas esto lo hice para probar antes de hacer las tablas views.</a:t>
            </a:r>
            <a:endParaRPr b="0" lang="es-CO" sz="1800" spc="-1" strike="noStrike">
              <a:solidFill>
                <a:srgbClr val="000000"/>
              </a:solidFill>
              <a:latin typeface="Arial"/>
            </a:endParaRPr>
          </a:p>
        </p:txBody>
      </p:sp>
      <p:pic>
        <p:nvPicPr>
          <p:cNvPr id="134" name="" descr=""/>
          <p:cNvPicPr/>
          <p:nvPr/>
        </p:nvPicPr>
        <p:blipFill>
          <a:blip r:embed="rId1"/>
          <a:stretch/>
        </p:blipFill>
        <p:spPr>
          <a:xfrm>
            <a:off x="7020000" y="1800000"/>
            <a:ext cx="4499640" cy="449964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5" name="" descr=""/>
          <p:cNvPicPr/>
          <p:nvPr/>
        </p:nvPicPr>
        <p:blipFill>
          <a:blip r:embed="rId1"/>
          <a:stretch/>
        </p:blipFill>
        <p:spPr>
          <a:xfrm>
            <a:off x="424440" y="360000"/>
            <a:ext cx="7495200" cy="6119640"/>
          </a:xfrm>
          <a:prstGeom prst="rect">
            <a:avLst/>
          </a:prstGeom>
          <a:ln w="0">
            <a:noFill/>
          </a:ln>
        </p:spPr>
      </p:pic>
      <p:sp>
        <p:nvSpPr>
          <p:cNvPr id="136" name=""/>
          <p:cNvSpPr/>
          <p:nvPr/>
        </p:nvSpPr>
        <p:spPr>
          <a:xfrm>
            <a:off x="8460000" y="540000"/>
            <a:ext cx="3059640" cy="5759640"/>
          </a:xfrm>
          <a:prstGeom prst="rect">
            <a:avLst/>
          </a:prstGeom>
          <a:solidFill>
            <a:srgbClr val="ffffff"/>
          </a:solidFill>
          <a:ln w="0">
            <a:solidFill>
              <a:srgbClr val="3465a4"/>
            </a:solidFill>
          </a:ln>
        </p:spPr>
        <p:style>
          <a:lnRef idx="0"/>
          <a:fillRef idx="0"/>
          <a:effectRef idx="0"/>
          <a:fontRef idx="minor"/>
        </p:style>
        <p:txBody>
          <a:bodyPr lIns="90000" rIns="90000" tIns="45000" bIns="45000" anchor="ctr">
            <a:noAutofit/>
          </a:bodyPr>
          <a:p>
            <a:pPr algn="ctr">
              <a:lnSpc>
                <a:spcPct val="100000"/>
              </a:lnSpc>
            </a:pPr>
            <a:r>
              <a:rPr b="0" lang="es-CO" sz="1800" spc="-1" strike="noStrike">
                <a:solidFill>
                  <a:srgbClr val="000000"/>
                </a:solidFill>
                <a:latin typeface="Arial"/>
                <a:ea typeface="Arial"/>
              </a:rPr>
              <a:t>Un ejemplo de esto son las consultas que hice para después hacer las views, en esta solo es una sub consulta pero hice esto en todas las cuales son las que mostré mas arriba.</a:t>
            </a:r>
            <a:endParaRPr b="0" lang="es-CO"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
          <p:cNvSpPr/>
          <p:nvPr/>
        </p:nvSpPr>
        <p:spPr>
          <a:xfrm>
            <a:off x="1080000" y="1620000"/>
            <a:ext cx="10439640" cy="449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s-CO" sz="1800" spc="-1" strike="noStrike">
              <a:solidFill>
                <a:srgbClr val="000000"/>
              </a:solidFill>
              <a:latin typeface="Arial"/>
            </a:endParaRPr>
          </a:p>
        </p:txBody>
      </p:sp>
      <p:pic>
        <p:nvPicPr>
          <p:cNvPr id="138" name="" descr=""/>
          <p:cNvPicPr/>
          <p:nvPr/>
        </p:nvPicPr>
        <p:blipFill>
          <a:blip r:embed="rId1"/>
          <a:stretch/>
        </p:blipFill>
        <p:spPr>
          <a:xfrm>
            <a:off x="2160000" y="603360"/>
            <a:ext cx="8150760" cy="587664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PlaceHolder 1"/>
          <p:cNvSpPr>
            <a:spLocks noGrp="1"/>
          </p:cNvSpPr>
          <p:nvPr>
            <p:ph type="title"/>
          </p:nvPr>
        </p:nvSpPr>
        <p:spPr>
          <a:xfrm>
            <a:off x="609480" y="274680"/>
            <a:ext cx="10972080" cy="1142280"/>
          </a:xfrm>
          <a:prstGeom prst="rect">
            <a:avLst/>
          </a:prstGeom>
          <a:noFill/>
          <a:ln w="0">
            <a:noFill/>
          </a:ln>
        </p:spPr>
        <p:txBody>
          <a:bodyPr lIns="91440" rIns="91440" tIns="45720" bIns="45720" anchor="ctr">
            <a:noAutofit/>
          </a:bodyPr>
          <a:p>
            <a:pPr indent="0" algn="r" defTabSz="914400">
              <a:lnSpc>
                <a:spcPct val="100000"/>
              </a:lnSpc>
              <a:spcBef>
                <a:spcPts val="1191"/>
              </a:spcBef>
              <a:spcAft>
                <a:spcPts val="992"/>
              </a:spcAft>
              <a:buNone/>
              <a:tabLst>
                <a:tab algn="l" pos="0"/>
              </a:tabLst>
            </a:pPr>
            <a:r>
              <a:rPr b="0" lang="es-ES" sz="4400" spc="-1" strike="noStrike">
                <a:solidFill>
                  <a:schemeClr val="dk1">
                    <a:lumMod val="65000"/>
                    <a:lumOff val="35000"/>
                  </a:schemeClr>
                </a:solidFill>
                <a:latin typeface="Arial"/>
                <a:ea typeface="Arial"/>
              </a:rPr>
              <a:t>Enunciado:</a:t>
            </a:r>
            <a:br>
              <a:rPr sz="4400"/>
            </a:br>
            <a:endParaRPr b="0" lang="es-CO" sz="4400" spc="-1" strike="noStrike">
              <a:solidFill>
                <a:srgbClr val="000000"/>
              </a:solidFill>
              <a:latin typeface="Arial"/>
            </a:endParaRPr>
          </a:p>
        </p:txBody>
      </p:sp>
      <p:sp>
        <p:nvSpPr>
          <p:cNvPr id="99" name="PlaceHolder 2"/>
          <p:cNvSpPr>
            <a:spLocks noGrp="1"/>
          </p:cNvSpPr>
          <p:nvPr>
            <p:ph/>
          </p:nvPr>
        </p:nvSpPr>
        <p:spPr>
          <a:xfrm>
            <a:off x="609480" y="1080000"/>
            <a:ext cx="10972080" cy="6119640"/>
          </a:xfrm>
          <a:prstGeom prst="rect">
            <a:avLst/>
          </a:prstGeom>
          <a:noFill/>
          <a:ln w="0">
            <a:noFill/>
          </a:ln>
        </p:spPr>
        <p:txBody>
          <a:bodyPr lIns="91440" rIns="91440" tIns="45720" bIns="45720" anchor="t">
            <a:noAutofit/>
          </a:bodyPr>
          <a:p>
            <a:pPr marL="343080" indent="-343080" defTabSz="914400">
              <a:lnSpc>
                <a:spcPct val="100000"/>
              </a:lnSpc>
              <a:spcBef>
                <a:spcPts val="1191"/>
              </a:spcBef>
              <a:spcAft>
                <a:spcPts val="992"/>
              </a:spcAft>
              <a:buClr>
                <a:srgbClr val="404040"/>
              </a:buClr>
              <a:buFont typeface="Arial"/>
              <a:buChar char="•"/>
            </a:pPr>
            <a:r>
              <a:rPr b="0" lang="es-ES" sz="2800" spc="-1" strike="noStrike">
                <a:solidFill>
                  <a:schemeClr val="dk1">
                    <a:lumMod val="75000"/>
                    <a:lumOff val="25000"/>
                  </a:schemeClr>
                </a:solidFill>
                <a:latin typeface="Arial"/>
                <a:ea typeface="Arial"/>
              </a:rPr>
              <a:t>Para solucionar esta problemática, se propone el diseño de una base de datos relacional que permita a la empresa gestionar de forma integrada sus productos, ventas, clientes, empleados y proveedores.</a:t>
            </a:r>
            <a:endParaRPr b="0" lang="es-CO" sz="2800" spc="-1" strike="noStrike">
              <a:solidFill>
                <a:srgbClr val="000000"/>
              </a:solidFill>
              <a:latin typeface="Arial"/>
            </a:endParaRPr>
          </a:p>
          <a:p>
            <a:pPr marL="343080" indent="-343080" defTabSz="914400">
              <a:lnSpc>
                <a:spcPct val="100000"/>
              </a:lnSpc>
              <a:spcBef>
                <a:spcPts val="1191"/>
              </a:spcBef>
              <a:spcAft>
                <a:spcPts val="992"/>
              </a:spcAft>
              <a:buClr>
                <a:srgbClr val="404040"/>
              </a:buClr>
              <a:buFont typeface="Arial"/>
              <a:buChar char="•"/>
            </a:pPr>
            <a:r>
              <a:rPr b="0" lang="es-ES" sz="2800" spc="-1" strike="noStrike">
                <a:solidFill>
                  <a:schemeClr val="dk1">
                    <a:lumMod val="75000"/>
                    <a:lumOff val="25000"/>
                  </a:schemeClr>
                </a:solidFill>
                <a:latin typeface="Arial"/>
                <a:ea typeface="Arial"/>
              </a:rPr>
              <a:t>El sistema debe permitir registrar las compras y ventas realizadas, los productos involucrados, los empleados encargados, los clientes que compran y los proveedores que suministran.</a:t>
            </a:r>
            <a:endParaRPr b="0" lang="es-CO" sz="2800" spc="-1" strike="noStrike">
              <a:solidFill>
                <a:srgbClr val="000000"/>
              </a:solidFill>
              <a:latin typeface="Arial"/>
            </a:endParaRPr>
          </a:p>
          <a:p>
            <a:pPr marL="343080" indent="-343080" defTabSz="914400">
              <a:lnSpc>
                <a:spcPct val="100000"/>
              </a:lnSpc>
              <a:spcBef>
                <a:spcPts val="1191"/>
              </a:spcBef>
              <a:spcAft>
                <a:spcPts val="992"/>
              </a:spcAft>
              <a:buClr>
                <a:srgbClr val="404040"/>
              </a:buClr>
              <a:buFont typeface="Arial"/>
              <a:buChar char="•"/>
            </a:pPr>
            <a:r>
              <a:rPr b="0" lang="es-ES" sz="2800" spc="-1" strike="noStrike">
                <a:solidFill>
                  <a:schemeClr val="dk1">
                    <a:lumMod val="75000"/>
                    <a:lumOff val="25000"/>
                  </a:schemeClr>
                </a:solidFill>
                <a:latin typeface="Arial"/>
                <a:ea typeface="Arial"/>
              </a:rPr>
              <a:t>Además, debe permitir el control del inventario, el manejo de facturas y pagos, y la generación de reportes sobre las transacciones diarias</a:t>
            </a:r>
            <a:endParaRPr b="0" lang="es-CO" sz="2800" spc="-1" strike="noStrike">
              <a:solidFill>
                <a:srgbClr val="000000"/>
              </a:solidFill>
              <a:latin typeface="Arial"/>
            </a:endParaRPr>
          </a:p>
          <a:p>
            <a:pPr marL="343080" indent="0" defTabSz="914400">
              <a:lnSpc>
                <a:spcPct val="100000"/>
              </a:lnSpc>
              <a:spcBef>
                <a:spcPts val="1191"/>
              </a:spcBef>
              <a:spcAft>
                <a:spcPts val="992"/>
              </a:spcAft>
              <a:buNone/>
              <a:tabLst>
                <a:tab algn="l" pos="0"/>
              </a:tabLst>
            </a:pPr>
            <a:r>
              <a:rPr b="0" lang="es-ES" sz="3200" spc="-1" strike="noStrike">
                <a:solidFill>
                  <a:schemeClr val="dk1">
                    <a:lumMod val="75000"/>
                    <a:lumOff val="25000"/>
                  </a:schemeClr>
                </a:solidFill>
                <a:latin typeface="Arial"/>
                <a:ea typeface="Arial"/>
              </a:rPr>
              <a:t> </a:t>
            </a:r>
            <a:endParaRPr b="0" lang="es-CO"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PlaceHolder 1"/>
          <p:cNvSpPr>
            <a:spLocks noGrp="1"/>
          </p:cNvSpPr>
          <p:nvPr>
            <p:ph type="title"/>
          </p:nvPr>
        </p:nvSpPr>
        <p:spPr>
          <a:xfrm>
            <a:off x="609480" y="274680"/>
            <a:ext cx="10972080" cy="1142280"/>
          </a:xfrm>
          <a:prstGeom prst="rect">
            <a:avLst/>
          </a:prstGeom>
          <a:noFill/>
          <a:ln w="0">
            <a:noFill/>
          </a:ln>
        </p:spPr>
        <p:txBody>
          <a:bodyPr lIns="91440" rIns="91440" tIns="45720" bIns="45720" anchor="ctr">
            <a:noAutofit/>
          </a:bodyPr>
          <a:p>
            <a:pPr indent="0" algn="r" defTabSz="914400">
              <a:lnSpc>
                <a:spcPct val="100000"/>
              </a:lnSpc>
              <a:spcBef>
                <a:spcPts val="1191"/>
              </a:spcBef>
              <a:spcAft>
                <a:spcPts val="992"/>
              </a:spcAft>
              <a:buNone/>
              <a:tabLst>
                <a:tab algn="l" pos="0"/>
              </a:tabLst>
            </a:pPr>
            <a:r>
              <a:rPr b="0" lang="es-ES" sz="4400" spc="-1" strike="noStrike">
                <a:solidFill>
                  <a:schemeClr val="dk1">
                    <a:lumMod val="65000"/>
                    <a:lumOff val="35000"/>
                  </a:schemeClr>
                </a:solidFill>
                <a:latin typeface="Arial"/>
                <a:ea typeface="Arial"/>
              </a:rPr>
              <a:t>Tablas Usadas</a:t>
            </a:r>
            <a:br>
              <a:rPr sz="4400"/>
            </a:br>
            <a:endParaRPr b="0" lang="es-CO" sz="4400" spc="-1" strike="noStrike">
              <a:solidFill>
                <a:srgbClr val="000000"/>
              </a:solidFill>
              <a:latin typeface="Arial"/>
            </a:endParaRPr>
          </a:p>
        </p:txBody>
      </p:sp>
      <p:sp>
        <p:nvSpPr>
          <p:cNvPr id="101" name="PlaceHolder 2"/>
          <p:cNvSpPr>
            <a:spLocks noGrp="1"/>
          </p:cNvSpPr>
          <p:nvPr>
            <p:ph/>
          </p:nvPr>
        </p:nvSpPr>
        <p:spPr>
          <a:xfrm>
            <a:off x="609480" y="738000"/>
            <a:ext cx="10972080" cy="6119640"/>
          </a:xfrm>
          <a:prstGeom prst="rect">
            <a:avLst/>
          </a:prstGeom>
          <a:noFill/>
          <a:ln w="0">
            <a:noFill/>
          </a:ln>
        </p:spPr>
        <p:txBody>
          <a:bodyPr lIns="91440" rIns="91440" tIns="45720" bIns="45720" anchor="t">
            <a:noAutofit/>
          </a:bodyPr>
          <a:p>
            <a:pPr marL="343080" indent="-343080" defTabSz="914400">
              <a:lnSpc>
                <a:spcPct val="100000"/>
              </a:lnSpc>
              <a:spcBef>
                <a:spcPts val="1191"/>
              </a:spcBef>
              <a:spcAft>
                <a:spcPts val="992"/>
              </a:spcAft>
              <a:buClr>
                <a:srgbClr val="404040"/>
              </a:buClr>
              <a:buFont typeface="Arial"/>
              <a:buChar char="•"/>
            </a:pPr>
            <a:r>
              <a:rPr b="0" lang="es-ES" sz="1600" spc="-1" strike="noStrike">
                <a:solidFill>
                  <a:schemeClr val="dk1">
                    <a:lumMod val="75000"/>
                    <a:lumOff val="25000"/>
                  </a:schemeClr>
                </a:solidFill>
                <a:latin typeface="Arial"/>
                <a:ea typeface="Arial"/>
              </a:rPr>
              <a:t>Para Clientes → Relación 1:N con Facturas.</a:t>
            </a:r>
            <a:endParaRPr b="0" lang="es-CO" sz="1600" spc="-1" strike="noStrike">
              <a:solidFill>
                <a:srgbClr val="000000"/>
              </a:solidFill>
              <a:latin typeface="Arial"/>
            </a:endParaRPr>
          </a:p>
          <a:p>
            <a:pPr marL="343080" indent="-343080" defTabSz="914400">
              <a:lnSpc>
                <a:spcPct val="100000"/>
              </a:lnSpc>
              <a:spcBef>
                <a:spcPts val="1191"/>
              </a:spcBef>
              <a:spcAft>
                <a:spcPts val="992"/>
              </a:spcAft>
              <a:buClr>
                <a:srgbClr val="404040"/>
              </a:buClr>
              <a:buFont typeface="Arial"/>
              <a:buChar char="•"/>
            </a:pPr>
            <a:r>
              <a:rPr b="0" lang="es-ES" sz="1600" spc="-1" strike="noStrike">
                <a:solidFill>
                  <a:schemeClr val="dk1">
                    <a:lumMod val="75000"/>
                    <a:lumOff val="25000"/>
                  </a:schemeClr>
                </a:solidFill>
                <a:latin typeface="Arial"/>
                <a:ea typeface="Arial"/>
              </a:rPr>
              <a:t>Empleados → Relación 1:N con Facturas.</a:t>
            </a:r>
            <a:endParaRPr b="0" lang="es-CO" sz="1600" spc="-1" strike="noStrike">
              <a:solidFill>
                <a:srgbClr val="000000"/>
              </a:solidFill>
              <a:latin typeface="Arial"/>
            </a:endParaRPr>
          </a:p>
          <a:p>
            <a:pPr marL="343080" indent="-343080" defTabSz="914400">
              <a:lnSpc>
                <a:spcPct val="100000"/>
              </a:lnSpc>
              <a:spcBef>
                <a:spcPts val="1191"/>
              </a:spcBef>
              <a:spcAft>
                <a:spcPts val="992"/>
              </a:spcAft>
              <a:buClr>
                <a:srgbClr val="404040"/>
              </a:buClr>
              <a:buFont typeface="Arial"/>
              <a:buChar char="•"/>
            </a:pPr>
            <a:r>
              <a:rPr b="0" lang="es-ES" sz="1600" spc="-1" strike="noStrike">
                <a:solidFill>
                  <a:schemeClr val="dk1">
                    <a:lumMod val="75000"/>
                    <a:lumOff val="25000"/>
                  </a:schemeClr>
                </a:solidFill>
                <a:latin typeface="Arial"/>
                <a:ea typeface="Arial"/>
              </a:rPr>
              <a:t>Productos → Relación 1:1 con Inventario y N:N con Facturas (mediante Detalle_Factura).</a:t>
            </a:r>
            <a:endParaRPr b="0" lang="es-CO" sz="1600" spc="-1" strike="noStrike">
              <a:solidFill>
                <a:srgbClr val="000000"/>
              </a:solidFill>
              <a:latin typeface="Arial"/>
            </a:endParaRPr>
          </a:p>
          <a:p>
            <a:pPr marL="343080" indent="-343080" defTabSz="914400">
              <a:lnSpc>
                <a:spcPct val="100000"/>
              </a:lnSpc>
              <a:spcBef>
                <a:spcPts val="1191"/>
              </a:spcBef>
              <a:spcAft>
                <a:spcPts val="992"/>
              </a:spcAft>
              <a:buClr>
                <a:srgbClr val="404040"/>
              </a:buClr>
              <a:buFont typeface="Arial"/>
              <a:buChar char="•"/>
            </a:pPr>
            <a:r>
              <a:rPr b="0" lang="es-ES" sz="1600" spc="-1" strike="noStrike">
                <a:solidFill>
                  <a:schemeClr val="dk1">
                    <a:lumMod val="75000"/>
                    <a:lumOff val="25000"/>
                  </a:schemeClr>
                </a:solidFill>
                <a:latin typeface="Arial"/>
                <a:ea typeface="Arial"/>
              </a:rPr>
              <a:t>Inventario → Controla stock, entradas y salidas.</a:t>
            </a:r>
            <a:endParaRPr b="0" lang="es-CO" sz="1600" spc="-1" strike="noStrike">
              <a:solidFill>
                <a:srgbClr val="000000"/>
              </a:solidFill>
              <a:latin typeface="Arial"/>
            </a:endParaRPr>
          </a:p>
          <a:p>
            <a:pPr marL="343080" indent="-343080" defTabSz="914400">
              <a:lnSpc>
                <a:spcPct val="100000"/>
              </a:lnSpc>
              <a:spcBef>
                <a:spcPts val="1191"/>
              </a:spcBef>
              <a:spcAft>
                <a:spcPts val="992"/>
              </a:spcAft>
              <a:buClr>
                <a:srgbClr val="404040"/>
              </a:buClr>
              <a:buFont typeface="Arial"/>
              <a:buChar char="•"/>
            </a:pPr>
            <a:r>
              <a:rPr b="0" lang="es-ES" sz="1600" spc="-1" strike="noStrike">
                <a:solidFill>
                  <a:schemeClr val="dk1">
                    <a:lumMod val="75000"/>
                    <a:lumOff val="25000"/>
                  </a:schemeClr>
                </a:solidFill>
                <a:latin typeface="Arial"/>
                <a:ea typeface="Arial"/>
              </a:rPr>
              <a:t>Facturas → Relación con Clientes, Empleados y Pagos.</a:t>
            </a:r>
            <a:endParaRPr b="0" lang="es-CO" sz="1600" spc="-1" strike="noStrike">
              <a:solidFill>
                <a:srgbClr val="000000"/>
              </a:solidFill>
              <a:latin typeface="Arial"/>
            </a:endParaRPr>
          </a:p>
          <a:p>
            <a:pPr marL="343080" indent="-343080" defTabSz="914400">
              <a:lnSpc>
                <a:spcPct val="100000"/>
              </a:lnSpc>
              <a:spcBef>
                <a:spcPts val="1191"/>
              </a:spcBef>
              <a:spcAft>
                <a:spcPts val="992"/>
              </a:spcAft>
              <a:buClr>
                <a:srgbClr val="404040"/>
              </a:buClr>
              <a:buFont typeface="Arial"/>
              <a:buChar char="•"/>
            </a:pPr>
            <a:r>
              <a:rPr b="0" lang="es-ES" sz="1600" spc="-1" strike="noStrike">
                <a:solidFill>
                  <a:schemeClr val="dk1">
                    <a:lumMod val="75000"/>
                    <a:lumOff val="25000"/>
                  </a:schemeClr>
                </a:solidFill>
                <a:latin typeface="Arial"/>
                <a:ea typeface="Arial"/>
              </a:rPr>
              <a:t>Detalle_Factura → Relación N:1 con Facturas y Productos.</a:t>
            </a:r>
            <a:endParaRPr b="0" lang="es-CO" sz="1600" spc="-1" strike="noStrike">
              <a:solidFill>
                <a:srgbClr val="000000"/>
              </a:solidFill>
              <a:latin typeface="Arial"/>
            </a:endParaRPr>
          </a:p>
          <a:p>
            <a:pPr marL="343080" indent="-343080" defTabSz="914400">
              <a:lnSpc>
                <a:spcPct val="100000"/>
              </a:lnSpc>
              <a:spcBef>
                <a:spcPts val="1191"/>
              </a:spcBef>
              <a:spcAft>
                <a:spcPts val="992"/>
              </a:spcAft>
              <a:buClr>
                <a:srgbClr val="404040"/>
              </a:buClr>
              <a:buFont typeface="Arial"/>
              <a:buChar char="•"/>
            </a:pPr>
            <a:r>
              <a:rPr b="0" lang="es-ES" sz="1600" spc="-1" strike="noStrike">
                <a:solidFill>
                  <a:schemeClr val="dk1">
                    <a:lumMod val="75000"/>
                    <a:lumOff val="25000"/>
                  </a:schemeClr>
                </a:solidFill>
                <a:latin typeface="Arial"/>
                <a:ea typeface="Arial"/>
              </a:rPr>
              <a:t>Pagos → Relación 1:1 con Facturas.</a:t>
            </a:r>
            <a:endParaRPr b="0" lang="es-CO" sz="1600" spc="-1" strike="noStrike">
              <a:solidFill>
                <a:srgbClr val="000000"/>
              </a:solidFill>
              <a:latin typeface="Arial"/>
            </a:endParaRPr>
          </a:p>
          <a:p>
            <a:pPr marL="343080" indent="-343080" defTabSz="914400">
              <a:lnSpc>
                <a:spcPct val="100000"/>
              </a:lnSpc>
              <a:spcBef>
                <a:spcPts val="1191"/>
              </a:spcBef>
              <a:spcAft>
                <a:spcPts val="992"/>
              </a:spcAft>
              <a:buClr>
                <a:srgbClr val="404040"/>
              </a:buClr>
              <a:buFont typeface="Arial"/>
              <a:buChar char="•"/>
            </a:pPr>
            <a:r>
              <a:rPr b="0" lang="es-ES" sz="1600" spc="-1" strike="noStrike">
                <a:solidFill>
                  <a:schemeClr val="dk1">
                    <a:lumMod val="75000"/>
                    <a:lumOff val="25000"/>
                  </a:schemeClr>
                </a:solidFill>
                <a:latin typeface="Arial"/>
                <a:ea typeface="Arial"/>
              </a:rPr>
              <a:t>Métodos_Pago → Relación 1:N con Pagos.</a:t>
            </a:r>
            <a:endParaRPr b="0" lang="es-CO" sz="1600" spc="-1" strike="noStrike">
              <a:solidFill>
                <a:srgbClr val="000000"/>
              </a:solidFill>
              <a:latin typeface="Arial"/>
            </a:endParaRPr>
          </a:p>
          <a:p>
            <a:pPr marL="343080" indent="-343080" defTabSz="914400">
              <a:lnSpc>
                <a:spcPct val="100000"/>
              </a:lnSpc>
              <a:spcBef>
                <a:spcPts val="1191"/>
              </a:spcBef>
              <a:spcAft>
                <a:spcPts val="992"/>
              </a:spcAft>
              <a:buClr>
                <a:srgbClr val="404040"/>
              </a:buClr>
              <a:buFont typeface="Arial"/>
              <a:buChar char="•"/>
            </a:pPr>
            <a:r>
              <a:rPr b="0" lang="es-ES" sz="1600" spc="-1" strike="noStrike">
                <a:solidFill>
                  <a:schemeClr val="dk1">
                    <a:lumMod val="75000"/>
                    <a:lumOff val="25000"/>
                  </a:schemeClr>
                </a:solidFill>
                <a:latin typeface="Arial"/>
                <a:ea typeface="Arial"/>
              </a:rPr>
              <a:t>Proveedores → Solo para registrar quién suministra productos (sin tabla Compra).</a:t>
            </a:r>
            <a:endParaRPr b="0" lang="es-CO" sz="1600" spc="-1" strike="noStrike">
              <a:solidFill>
                <a:srgbClr val="000000"/>
              </a:solidFill>
              <a:latin typeface="Arial"/>
            </a:endParaRPr>
          </a:p>
          <a:p>
            <a:pPr marL="343080" indent="-343080" defTabSz="914400">
              <a:lnSpc>
                <a:spcPct val="100000"/>
              </a:lnSpc>
              <a:spcBef>
                <a:spcPts val="1191"/>
              </a:spcBef>
              <a:spcAft>
                <a:spcPts val="992"/>
              </a:spcAft>
              <a:buClr>
                <a:srgbClr val="404040"/>
              </a:buClr>
              <a:buFont typeface="Arial"/>
              <a:buChar char="•"/>
            </a:pPr>
            <a:r>
              <a:rPr b="0" lang="es-ES" sz="1600" spc="-1" strike="noStrike">
                <a:solidFill>
                  <a:schemeClr val="dk1">
                    <a:lumMod val="75000"/>
                    <a:lumOff val="25000"/>
                  </a:schemeClr>
                </a:solidFill>
                <a:latin typeface="Arial"/>
                <a:ea typeface="Arial"/>
              </a:rPr>
              <a:t>Categorías_Producto → Relación 1:N con Productos.</a:t>
            </a:r>
            <a:endParaRPr b="0" lang="es-CO" sz="1600" spc="-1" strike="noStrike">
              <a:solidFill>
                <a:srgbClr val="000000"/>
              </a:solidFill>
              <a:latin typeface="Arial"/>
            </a:endParaRPr>
          </a:p>
          <a:p>
            <a:pPr marL="343080" indent="-343080" defTabSz="914400">
              <a:lnSpc>
                <a:spcPct val="100000"/>
              </a:lnSpc>
              <a:spcBef>
                <a:spcPts val="1191"/>
              </a:spcBef>
              <a:spcAft>
                <a:spcPts val="992"/>
              </a:spcAft>
              <a:buClr>
                <a:srgbClr val="404040"/>
              </a:buClr>
              <a:buFont typeface="Arial"/>
              <a:buChar char="•"/>
            </a:pPr>
            <a:r>
              <a:rPr b="0" lang="es-ES" sz="1600" spc="-1" strike="noStrike">
                <a:solidFill>
                  <a:schemeClr val="dk1">
                    <a:lumMod val="75000"/>
                    <a:lumOff val="25000"/>
                  </a:schemeClr>
                </a:solidFill>
                <a:latin typeface="Arial"/>
                <a:ea typeface="Arial"/>
              </a:rPr>
              <a:t>Usuarios → Relación 1:1 con Empleados (para acceso al sistema).</a:t>
            </a:r>
            <a:endParaRPr b="0" lang="es-CO" sz="1600" spc="-1" strike="noStrike">
              <a:solidFill>
                <a:srgbClr val="000000"/>
              </a:solidFill>
              <a:latin typeface="Arial"/>
            </a:endParaRPr>
          </a:p>
          <a:p>
            <a:pPr marL="343080" indent="-343080" defTabSz="914400">
              <a:lnSpc>
                <a:spcPct val="100000"/>
              </a:lnSpc>
              <a:spcBef>
                <a:spcPts val="1191"/>
              </a:spcBef>
              <a:spcAft>
                <a:spcPts val="992"/>
              </a:spcAft>
              <a:buClr>
                <a:srgbClr val="404040"/>
              </a:buClr>
              <a:buFont typeface="Arial"/>
              <a:buChar char="•"/>
            </a:pPr>
            <a:r>
              <a:rPr b="0" lang="es-ES" sz="1600" spc="-1" strike="noStrike">
                <a:solidFill>
                  <a:schemeClr val="dk1">
                    <a:lumMod val="75000"/>
                    <a:lumOff val="25000"/>
                  </a:schemeClr>
                </a:solidFill>
                <a:latin typeface="Arial"/>
                <a:ea typeface="Arial"/>
              </a:rPr>
              <a:t>Roles_Usuario → Relación 1:N con Usuarios (por ejemplo: admin, cajero, vendedor).</a:t>
            </a:r>
            <a:endParaRPr b="0" lang="es-CO"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4680"/>
            <a:ext cx="10972080" cy="1142280"/>
          </a:xfrm>
          <a:prstGeom prst="rect">
            <a:avLst/>
          </a:prstGeom>
          <a:noFill/>
          <a:ln w="0">
            <a:noFill/>
          </a:ln>
        </p:spPr>
        <p:txBody>
          <a:bodyPr lIns="91440" rIns="91440" tIns="45720" bIns="45720" anchor="ctr">
            <a:noAutofit/>
          </a:bodyPr>
          <a:p>
            <a:pPr indent="0" algn="r" defTabSz="914400">
              <a:lnSpc>
                <a:spcPct val="100000"/>
              </a:lnSpc>
              <a:spcBef>
                <a:spcPts val="1191"/>
              </a:spcBef>
              <a:spcAft>
                <a:spcPts val="992"/>
              </a:spcAft>
              <a:buNone/>
              <a:tabLst>
                <a:tab algn="l" pos="0"/>
              </a:tabLst>
            </a:pPr>
            <a:r>
              <a:rPr b="0" lang="es-ES" sz="4400" spc="-1" strike="noStrike">
                <a:solidFill>
                  <a:schemeClr val="dk1">
                    <a:lumMod val="65000"/>
                    <a:lumOff val="35000"/>
                  </a:schemeClr>
                </a:solidFill>
                <a:latin typeface="Arial"/>
                <a:ea typeface="Arial"/>
              </a:rPr>
              <a:t>Modelo MER</a:t>
            </a:r>
            <a:endParaRPr b="0" lang="es-CO" sz="4400" spc="-1" strike="noStrike">
              <a:solidFill>
                <a:srgbClr val="000000"/>
              </a:solidFill>
              <a:latin typeface="Arial"/>
            </a:endParaRPr>
          </a:p>
        </p:txBody>
      </p:sp>
      <p:pic>
        <p:nvPicPr>
          <p:cNvPr id="103" name="" descr=""/>
          <p:cNvPicPr/>
          <p:nvPr/>
        </p:nvPicPr>
        <p:blipFill>
          <a:blip r:embed="rId1"/>
          <a:stretch/>
        </p:blipFill>
        <p:spPr>
          <a:xfrm>
            <a:off x="1260000" y="1440000"/>
            <a:ext cx="10259640" cy="521964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4680"/>
            <a:ext cx="10972080" cy="1142280"/>
          </a:xfrm>
          <a:prstGeom prst="rect">
            <a:avLst/>
          </a:prstGeom>
          <a:noFill/>
          <a:ln w="0">
            <a:noFill/>
          </a:ln>
        </p:spPr>
        <p:txBody>
          <a:bodyPr lIns="91440" rIns="91440" tIns="45720" bIns="45720" anchor="ctr">
            <a:noAutofit/>
          </a:bodyPr>
          <a:p>
            <a:pPr indent="0" algn="r" defTabSz="914400">
              <a:lnSpc>
                <a:spcPct val="100000"/>
              </a:lnSpc>
              <a:spcBef>
                <a:spcPts val="1191"/>
              </a:spcBef>
              <a:spcAft>
                <a:spcPts val="992"/>
              </a:spcAft>
              <a:buNone/>
              <a:tabLst>
                <a:tab algn="l" pos="0"/>
              </a:tabLst>
            </a:pPr>
            <a:r>
              <a:rPr b="0" lang="es-ES" sz="4400" spc="-1" strike="noStrike">
                <a:solidFill>
                  <a:schemeClr val="dk1">
                    <a:lumMod val="65000"/>
                    <a:lumOff val="35000"/>
                  </a:schemeClr>
                </a:solidFill>
                <a:latin typeface="Arial"/>
                <a:ea typeface="Arial"/>
              </a:rPr>
              <a:t>Tablas en la BD</a:t>
            </a:r>
            <a:endParaRPr b="0" lang="es-CO" sz="4400" spc="-1" strike="noStrike">
              <a:solidFill>
                <a:srgbClr val="000000"/>
              </a:solidFill>
              <a:latin typeface="Arial"/>
            </a:endParaRPr>
          </a:p>
        </p:txBody>
      </p:sp>
      <p:pic>
        <p:nvPicPr>
          <p:cNvPr id="105" name="" descr=""/>
          <p:cNvPicPr/>
          <p:nvPr/>
        </p:nvPicPr>
        <p:blipFill>
          <a:blip r:embed="rId1"/>
          <a:stretch/>
        </p:blipFill>
        <p:spPr>
          <a:xfrm>
            <a:off x="6603840" y="1440000"/>
            <a:ext cx="5095800" cy="5039640"/>
          </a:xfrm>
          <a:prstGeom prst="rect">
            <a:avLst/>
          </a:prstGeom>
          <a:ln w="0">
            <a:noFill/>
          </a:ln>
        </p:spPr>
      </p:pic>
      <p:sp>
        <p:nvSpPr>
          <p:cNvPr id="106" name=""/>
          <p:cNvSpPr/>
          <p:nvPr/>
        </p:nvSpPr>
        <p:spPr>
          <a:xfrm>
            <a:off x="900000" y="1417320"/>
            <a:ext cx="5039640" cy="5062320"/>
          </a:xfrm>
          <a:prstGeom prst="rect">
            <a:avLst/>
          </a:prstGeom>
          <a:solidFill>
            <a:srgbClr val="ffffff"/>
          </a:solidFill>
          <a:ln w="0">
            <a:solidFill>
              <a:srgbClr val="000000"/>
            </a:solidFill>
          </a:ln>
        </p:spPr>
        <p:style>
          <a:lnRef idx="0"/>
          <a:fillRef idx="0"/>
          <a:effectRef idx="0"/>
          <a:fontRef idx="minor"/>
        </p:style>
        <p:txBody>
          <a:bodyPr lIns="90000" rIns="90000" tIns="45000" bIns="45000" anchor="ctr">
            <a:noAutofit/>
          </a:bodyPr>
          <a:p>
            <a:pPr algn="ctr">
              <a:lnSpc>
                <a:spcPct val="100000"/>
              </a:lnSpc>
            </a:pPr>
            <a:r>
              <a:rPr b="0" lang="es-CO" sz="1800" spc="-1" strike="noStrike">
                <a:solidFill>
                  <a:srgbClr val="000000"/>
                </a:solidFill>
                <a:latin typeface="Arial"/>
                <a:ea typeface="Arial"/>
              </a:rPr>
              <a:t>En esta parte tenemos las tablas comunes que iremos a usar, las cuales ya tienen ciertos datos en ellas para hacer las subconsultas.</a:t>
            </a:r>
            <a:endParaRPr b="0" lang="es-CO"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4680"/>
            <a:ext cx="10972080" cy="1142280"/>
          </a:xfrm>
          <a:prstGeom prst="rect">
            <a:avLst/>
          </a:prstGeom>
          <a:noFill/>
          <a:ln w="0">
            <a:noFill/>
          </a:ln>
        </p:spPr>
        <p:txBody>
          <a:bodyPr lIns="91440" rIns="91440" tIns="45720" bIns="45720" anchor="ctr">
            <a:noAutofit/>
          </a:bodyPr>
          <a:p>
            <a:pPr indent="0" algn="r" defTabSz="914400">
              <a:lnSpc>
                <a:spcPct val="100000"/>
              </a:lnSpc>
              <a:spcBef>
                <a:spcPts val="1191"/>
              </a:spcBef>
              <a:spcAft>
                <a:spcPts val="992"/>
              </a:spcAft>
              <a:buNone/>
              <a:tabLst>
                <a:tab algn="l" pos="0"/>
              </a:tabLst>
            </a:pPr>
            <a:r>
              <a:rPr b="0" lang="es-ES" sz="4400" spc="-1" strike="noStrike">
                <a:solidFill>
                  <a:schemeClr val="dk1">
                    <a:lumMod val="65000"/>
                    <a:lumOff val="35000"/>
                  </a:schemeClr>
                </a:solidFill>
                <a:latin typeface="Arial"/>
                <a:ea typeface="Arial"/>
              </a:rPr>
              <a:t>Triggers</a:t>
            </a:r>
            <a:endParaRPr b="0" lang="es-CO" sz="4400" spc="-1" strike="noStrike">
              <a:solidFill>
                <a:srgbClr val="000000"/>
              </a:solidFill>
              <a:latin typeface="Arial"/>
            </a:endParaRPr>
          </a:p>
        </p:txBody>
      </p:sp>
      <p:sp>
        <p:nvSpPr>
          <p:cNvPr id="108" name=""/>
          <p:cNvSpPr/>
          <p:nvPr/>
        </p:nvSpPr>
        <p:spPr>
          <a:xfrm>
            <a:off x="180000" y="3577320"/>
            <a:ext cx="11699640" cy="2722320"/>
          </a:xfrm>
          <a:prstGeom prst="rect">
            <a:avLst/>
          </a:prstGeom>
          <a:solidFill>
            <a:srgbClr val="ffffff"/>
          </a:solidFill>
          <a:ln w="0">
            <a:solidFill>
              <a:srgbClr val="000000"/>
            </a:solidFill>
          </a:ln>
        </p:spPr>
        <p:style>
          <a:lnRef idx="0"/>
          <a:fillRef idx="0"/>
          <a:effectRef idx="0"/>
          <a:fontRef idx="minor"/>
        </p:style>
        <p:txBody>
          <a:bodyPr lIns="90000" rIns="90000" tIns="45000" bIns="45000" anchor="ctr">
            <a:noAutofit/>
          </a:bodyPr>
          <a:p>
            <a:pPr algn="ctr">
              <a:lnSpc>
                <a:spcPct val="100000"/>
              </a:lnSpc>
            </a:pPr>
            <a:r>
              <a:rPr b="0" lang="es-CO" sz="1800" spc="-1" strike="noStrike">
                <a:solidFill>
                  <a:srgbClr val="000000"/>
                </a:solidFill>
                <a:latin typeface="Arial"/>
                <a:ea typeface="Arial"/>
              </a:rPr>
              <a:t>—</a:t>
            </a:r>
            <a:r>
              <a:rPr b="0" lang="es-CO" sz="1800" spc="-1" strike="noStrike">
                <a:solidFill>
                  <a:srgbClr val="000000"/>
                </a:solidFill>
                <a:latin typeface="Arial"/>
                <a:ea typeface="Arial"/>
              </a:rPr>
              <a:t>Declara una variable precio para guardar el valor del producto.</a:t>
            </a:r>
            <a:endParaRPr b="0" lang="es-CO" sz="1800" spc="-1" strike="noStrike">
              <a:solidFill>
                <a:srgbClr val="000000"/>
              </a:solidFill>
              <a:latin typeface="Arial"/>
            </a:endParaRPr>
          </a:p>
          <a:p>
            <a:pPr algn="ctr">
              <a:lnSpc>
                <a:spcPct val="100000"/>
              </a:lnSpc>
            </a:pPr>
            <a:r>
              <a:rPr b="0" lang="es-CO" sz="1800" spc="-1" strike="noStrike">
                <a:solidFill>
                  <a:srgbClr val="000000"/>
                </a:solidFill>
                <a:latin typeface="Arial"/>
                <a:ea typeface="Arial"/>
              </a:rPr>
              <a:t>—</a:t>
            </a:r>
            <a:r>
              <a:rPr b="0" lang="es-CO" sz="1800" spc="-1" strike="noStrike">
                <a:solidFill>
                  <a:srgbClr val="000000"/>
                </a:solidFill>
                <a:latin typeface="Arial"/>
                <a:ea typeface="Arial"/>
              </a:rPr>
              <a:t>Busca el precio (valor_venta) en la tabla productos</a:t>
            </a:r>
            <a:endParaRPr b="0" lang="es-CO" sz="1800" spc="-1" strike="noStrike">
              <a:solidFill>
                <a:srgbClr val="000000"/>
              </a:solidFill>
              <a:latin typeface="Arial"/>
            </a:endParaRPr>
          </a:p>
          <a:p>
            <a:pPr algn="ctr">
              <a:lnSpc>
                <a:spcPct val="100000"/>
              </a:lnSpc>
            </a:pPr>
            <a:r>
              <a:rPr b="0" lang="es-CO" sz="1800" spc="-1" strike="noStrike">
                <a:solidFill>
                  <a:srgbClr val="000000"/>
                </a:solidFill>
                <a:latin typeface="Arial"/>
                <a:ea typeface="Arial"/>
              </a:rPr>
              <a:t>—</a:t>
            </a:r>
            <a:r>
              <a:rPr b="0" lang="es-CO" sz="1800" spc="-1" strike="noStrike">
                <a:solidFill>
                  <a:srgbClr val="000000"/>
                </a:solidFill>
                <a:latin typeface="Arial"/>
                <a:ea typeface="Arial"/>
              </a:rPr>
              <a:t>usando el id_producto que llega en el registro nuevo.</a:t>
            </a:r>
            <a:endParaRPr b="0" lang="es-CO" sz="1800" spc="-1" strike="noStrike">
              <a:solidFill>
                <a:srgbClr val="000000"/>
              </a:solidFill>
              <a:latin typeface="Arial"/>
            </a:endParaRPr>
          </a:p>
          <a:p>
            <a:pPr algn="ctr">
              <a:lnSpc>
                <a:spcPct val="100000"/>
              </a:lnSpc>
            </a:pPr>
            <a:r>
              <a:rPr b="0" lang="es-CO" sz="1800" spc="-1" strike="noStrike">
                <a:solidFill>
                  <a:srgbClr val="000000"/>
                </a:solidFill>
                <a:latin typeface="Arial"/>
                <a:ea typeface="Arial"/>
              </a:rPr>
              <a:t>—</a:t>
            </a:r>
            <a:r>
              <a:rPr b="0" lang="es-CO" sz="1800" spc="-1" strike="noStrike">
                <a:solidFill>
                  <a:srgbClr val="000000"/>
                </a:solidFill>
                <a:latin typeface="Arial"/>
                <a:ea typeface="Arial"/>
              </a:rPr>
              <a:t>Calcula el total del producto multiplicando:SET NEW.total_productos = precio * NEW.cantidad_producto;</a:t>
            </a:r>
            <a:endParaRPr b="0" lang="es-CO" sz="1800" spc="-1" strike="noStrike">
              <a:solidFill>
                <a:srgbClr val="000000"/>
              </a:solidFill>
              <a:latin typeface="Arial"/>
            </a:endParaRPr>
          </a:p>
          <a:p>
            <a:pPr algn="ctr">
              <a:lnSpc>
                <a:spcPct val="100000"/>
              </a:lnSpc>
            </a:pPr>
            <a:r>
              <a:rPr b="0" lang="es-CO" sz="1800" spc="-1" strike="noStrike">
                <a:solidFill>
                  <a:srgbClr val="000000"/>
                </a:solidFill>
                <a:latin typeface="Arial"/>
                <a:ea typeface="Arial"/>
              </a:rPr>
              <a:t>—</a:t>
            </a:r>
            <a:r>
              <a:rPr b="0" lang="es-CO" sz="1800" spc="-1" strike="noStrike">
                <a:solidFill>
                  <a:srgbClr val="000000"/>
                </a:solidFill>
                <a:latin typeface="Arial"/>
                <a:ea typeface="Arial"/>
              </a:rPr>
              <a:t>Asigna el resultado al campo total_productos del nuevo registro.</a:t>
            </a:r>
            <a:endParaRPr b="0" lang="es-CO" sz="1800" spc="-1" strike="noStrike">
              <a:solidFill>
                <a:srgbClr val="000000"/>
              </a:solidFill>
              <a:latin typeface="Arial"/>
            </a:endParaRPr>
          </a:p>
          <a:p>
            <a:pPr algn="ctr">
              <a:lnSpc>
                <a:spcPct val="100000"/>
              </a:lnSpc>
            </a:pPr>
            <a:r>
              <a:rPr b="0" lang="es-CO" sz="1800" spc="-1" strike="noStrike">
                <a:solidFill>
                  <a:srgbClr val="000000"/>
                </a:solidFill>
                <a:latin typeface="Arial"/>
                <a:ea typeface="Arial"/>
              </a:rPr>
              <a:t>Se ejecuta mediante Before</a:t>
            </a:r>
            <a:endParaRPr b="0" lang="es-CO" sz="1800" spc="-1" strike="noStrike">
              <a:solidFill>
                <a:srgbClr val="000000"/>
              </a:solidFill>
              <a:latin typeface="Arial"/>
            </a:endParaRPr>
          </a:p>
          <a:p>
            <a:pPr algn="ctr">
              <a:lnSpc>
                <a:spcPct val="100000"/>
              </a:lnSpc>
            </a:pPr>
            <a:endParaRPr b="0" lang="es-CO" sz="1800" spc="-1" strike="noStrike">
              <a:solidFill>
                <a:srgbClr val="000000"/>
              </a:solidFill>
              <a:latin typeface="Arial"/>
            </a:endParaRPr>
          </a:p>
        </p:txBody>
      </p:sp>
      <p:pic>
        <p:nvPicPr>
          <p:cNvPr id="109" name="" descr=""/>
          <p:cNvPicPr/>
          <p:nvPr/>
        </p:nvPicPr>
        <p:blipFill>
          <a:blip r:embed="rId1"/>
          <a:stretch/>
        </p:blipFill>
        <p:spPr>
          <a:xfrm>
            <a:off x="180000" y="1464840"/>
            <a:ext cx="11699640" cy="159480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
          <p:cNvSpPr/>
          <p:nvPr/>
        </p:nvSpPr>
        <p:spPr>
          <a:xfrm>
            <a:off x="180000" y="2317320"/>
            <a:ext cx="11879640" cy="2722320"/>
          </a:xfrm>
          <a:prstGeom prst="rect">
            <a:avLst/>
          </a:prstGeom>
          <a:solidFill>
            <a:srgbClr val="ffffff"/>
          </a:solidFill>
          <a:ln w="0">
            <a:solidFill>
              <a:srgbClr val="000000"/>
            </a:solidFill>
          </a:ln>
        </p:spPr>
        <p:style>
          <a:lnRef idx="0"/>
          <a:fillRef idx="0"/>
          <a:effectRef idx="0"/>
          <a:fontRef idx="minor"/>
        </p:style>
        <p:txBody>
          <a:bodyPr lIns="90000" rIns="90000" tIns="45000" bIns="45000" anchor="ctr">
            <a:noAutofit/>
          </a:bodyPr>
          <a:p>
            <a:pPr algn="ctr">
              <a:lnSpc>
                <a:spcPct val="100000"/>
              </a:lnSpc>
            </a:pPr>
            <a:r>
              <a:rPr b="0" lang="es-CO" sz="1800" spc="-1" strike="noStrike">
                <a:solidFill>
                  <a:srgbClr val="000000"/>
                </a:solidFill>
                <a:latin typeface="Arial"/>
                <a:ea typeface="Arial"/>
              </a:rPr>
              <a:t>—</a:t>
            </a:r>
            <a:r>
              <a:rPr b="0" lang="es-CO" sz="1800" spc="-1" strike="noStrike">
                <a:solidFill>
                  <a:srgbClr val="000000"/>
                </a:solidFill>
                <a:latin typeface="Arial"/>
                <a:ea typeface="Arial"/>
              </a:rPr>
              <a:t>Declara una variable total para guardar el total acumulado.</a:t>
            </a:r>
            <a:endParaRPr b="0" lang="es-CO" sz="1800" spc="-1" strike="noStrike">
              <a:solidFill>
                <a:srgbClr val="000000"/>
              </a:solidFill>
              <a:latin typeface="Arial"/>
            </a:endParaRPr>
          </a:p>
          <a:p>
            <a:pPr algn="ctr">
              <a:lnSpc>
                <a:spcPct val="100000"/>
              </a:lnSpc>
            </a:pPr>
            <a:r>
              <a:rPr b="0" lang="es-CO" sz="1800" spc="-1" strike="noStrike">
                <a:solidFill>
                  <a:srgbClr val="000000"/>
                </a:solidFill>
                <a:latin typeface="Arial"/>
                <a:ea typeface="Arial"/>
              </a:rPr>
              <a:t>—</a:t>
            </a:r>
            <a:r>
              <a:rPr b="0" lang="es-CO" sz="1800" spc="-1" strike="noStrike">
                <a:solidFill>
                  <a:srgbClr val="000000"/>
                </a:solidFill>
                <a:latin typeface="Arial"/>
                <a:ea typeface="Arial"/>
              </a:rPr>
              <a:t>Suma todos los total_productos asociados a la factura a la que pertenece el detalle recién insertado, osea lo que nos dio el trigger anterior usa el id_factura para saber cuales pertenecen a la misma factura y los suma.</a:t>
            </a:r>
            <a:endParaRPr b="0" lang="es-CO" sz="1800" spc="-1" strike="noStrike">
              <a:solidFill>
                <a:srgbClr val="000000"/>
              </a:solidFill>
              <a:latin typeface="Arial"/>
            </a:endParaRPr>
          </a:p>
          <a:p>
            <a:pPr algn="ctr">
              <a:lnSpc>
                <a:spcPct val="100000"/>
              </a:lnSpc>
            </a:pPr>
            <a:r>
              <a:rPr b="0" lang="es-CO" sz="1800" spc="-1" strike="noStrike">
                <a:solidFill>
                  <a:srgbClr val="000000"/>
                </a:solidFill>
                <a:latin typeface="Arial"/>
                <a:ea typeface="Arial"/>
              </a:rPr>
              <a:t>—</a:t>
            </a:r>
            <a:r>
              <a:rPr b="0" lang="es-CO" sz="1800" spc="-1" strike="noStrike">
                <a:solidFill>
                  <a:srgbClr val="000000"/>
                </a:solidFill>
                <a:latin typeface="Arial"/>
                <a:ea typeface="Arial"/>
              </a:rPr>
              <a:t>Actualiza la tabla factura, colocando esa suma como el nuevo total de la venta.</a:t>
            </a:r>
            <a:endParaRPr b="0" lang="es-CO" sz="1800" spc="-1" strike="noStrike">
              <a:solidFill>
                <a:srgbClr val="000000"/>
              </a:solidFill>
              <a:latin typeface="Arial"/>
            </a:endParaRPr>
          </a:p>
          <a:p>
            <a:pPr algn="ctr">
              <a:lnSpc>
                <a:spcPct val="100000"/>
              </a:lnSpc>
            </a:pPr>
            <a:r>
              <a:rPr b="0" lang="es-CO" sz="1800" spc="-1" strike="noStrike">
                <a:solidFill>
                  <a:srgbClr val="000000"/>
                </a:solidFill>
                <a:latin typeface="Arial"/>
                <a:ea typeface="Arial"/>
              </a:rPr>
              <a:t>Se ejecuta mediante After.</a:t>
            </a:r>
            <a:endParaRPr b="0" lang="es-CO" sz="1800" spc="-1" strike="noStrike">
              <a:solidFill>
                <a:srgbClr val="000000"/>
              </a:solidFill>
              <a:latin typeface="Arial"/>
            </a:endParaRPr>
          </a:p>
          <a:p>
            <a:pPr algn="ctr">
              <a:lnSpc>
                <a:spcPct val="100000"/>
              </a:lnSpc>
            </a:pPr>
            <a:endParaRPr b="0" lang="es-CO" sz="1800" spc="-1" strike="noStrike">
              <a:solidFill>
                <a:srgbClr val="000000"/>
              </a:solidFill>
              <a:latin typeface="Arial"/>
            </a:endParaRPr>
          </a:p>
        </p:txBody>
      </p:sp>
      <p:pic>
        <p:nvPicPr>
          <p:cNvPr id="111" name="" descr=""/>
          <p:cNvPicPr/>
          <p:nvPr/>
        </p:nvPicPr>
        <p:blipFill>
          <a:blip r:embed="rId1"/>
          <a:stretch/>
        </p:blipFill>
        <p:spPr>
          <a:xfrm>
            <a:off x="180000" y="540000"/>
            <a:ext cx="11879640" cy="161964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2" name="" descr=""/>
          <p:cNvPicPr/>
          <p:nvPr/>
        </p:nvPicPr>
        <p:blipFill>
          <a:blip r:embed="rId1"/>
          <a:stretch/>
        </p:blipFill>
        <p:spPr>
          <a:xfrm rot="21590400">
            <a:off x="181080" y="923040"/>
            <a:ext cx="11879640" cy="894600"/>
          </a:xfrm>
          <a:prstGeom prst="rect">
            <a:avLst/>
          </a:prstGeom>
          <a:ln w="0">
            <a:noFill/>
          </a:ln>
        </p:spPr>
      </p:pic>
      <p:sp>
        <p:nvSpPr>
          <p:cNvPr id="113" name=""/>
          <p:cNvSpPr/>
          <p:nvPr/>
        </p:nvSpPr>
        <p:spPr>
          <a:xfrm>
            <a:off x="180000" y="2317320"/>
            <a:ext cx="11879640" cy="2722320"/>
          </a:xfrm>
          <a:prstGeom prst="rect">
            <a:avLst/>
          </a:prstGeom>
          <a:solidFill>
            <a:srgbClr val="ffffff"/>
          </a:solidFill>
          <a:ln w="0">
            <a:solidFill>
              <a:srgbClr val="000000"/>
            </a:solidFill>
          </a:ln>
        </p:spPr>
        <p:style>
          <a:lnRef idx="0"/>
          <a:fillRef idx="0"/>
          <a:effectRef idx="0"/>
          <a:fontRef idx="minor"/>
        </p:style>
        <p:txBody>
          <a:bodyPr lIns="90000" rIns="90000" tIns="45000" bIns="45000" anchor="ctr">
            <a:noAutofit/>
          </a:bodyPr>
          <a:p>
            <a:pPr algn="ctr">
              <a:lnSpc>
                <a:spcPct val="100000"/>
              </a:lnSpc>
            </a:pPr>
            <a:r>
              <a:rPr b="0" lang="es-CO" sz="1800" spc="-1" strike="noStrike">
                <a:solidFill>
                  <a:srgbClr val="000000"/>
                </a:solidFill>
                <a:latin typeface="Arial"/>
                <a:ea typeface="Arial"/>
              </a:rPr>
              <a:t>—</a:t>
            </a:r>
            <a:r>
              <a:rPr b="0" lang="es-CO" sz="1800" spc="-1" strike="noStrike">
                <a:solidFill>
                  <a:srgbClr val="000000"/>
                </a:solidFill>
                <a:latin typeface="Arial"/>
                <a:ea typeface="Arial"/>
              </a:rPr>
              <a:t>El trigger se activa cuando se inserta una línea en detalle_factura.</a:t>
            </a:r>
            <a:endParaRPr b="0" lang="es-CO" sz="1800" spc="-1" strike="noStrike">
              <a:solidFill>
                <a:srgbClr val="000000"/>
              </a:solidFill>
              <a:latin typeface="Arial"/>
            </a:endParaRPr>
          </a:p>
          <a:p>
            <a:pPr algn="ctr">
              <a:lnSpc>
                <a:spcPct val="100000"/>
              </a:lnSpc>
            </a:pPr>
            <a:r>
              <a:rPr b="0" lang="es-CO" sz="1800" spc="-1" strike="noStrike">
                <a:solidFill>
                  <a:srgbClr val="000000"/>
                </a:solidFill>
                <a:latin typeface="Arial"/>
                <a:ea typeface="Arial"/>
              </a:rPr>
              <a:t>—</a:t>
            </a:r>
            <a:r>
              <a:rPr b="0" lang="es-CO" sz="1800" spc="-1" strike="noStrike">
                <a:solidFill>
                  <a:srgbClr val="000000"/>
                </a:solidFill>
                <a:latin typeface="Arial"/>
                <a:ea typeface="Arial"/>
              </a:rPr>
              <a:t>Toma la cantidad del producto que aparece en el nuevo detalle (NEW.cantidad_producto).</a:t>
            </a:r>
            <a:endParaRPr b="0" lang="es-CO" sz="1800" spc="-1" strike="noStrike">
              <a:solidFill>
                <a:srgbClr val="000000"/>
              </a:solidFill>
              <a:latin typeface="Arial"/>
            </a:endParaRPr>
          </a:p>
          <a:p>
            <a:pPr algn="ctr">
              <a:lnSpc>
                <a:spcPct val="100000"/>
              </a:lnSpc>
            </a:pPr>
            <a:r>
              <a:rPr b="0" lang="es-CO" sz="1800" spc="-1" strike="noStrike">
                <a:solidFill>
                  <a:srgbClr val="000000"/>
                </a:solidFill>
                <a:latin typeface="Arial"/>
                <a:ea typeface="Arial"/>
              </a:rPr>
              <a:t>—</a:t>
            </a:r>
            <a:r>
              <a:rPr b="0" lang="es-CO" sz="1800" spc="-1" strike="noStrike">
                <a:solidFill>
                  <a:srgbClr val="000000"/>
                </a:solidFill>
                <a:latin typeface="Arial"/>
                <a:ea typeface="Arial"/>
              </a:rPr>
              <a:t>Actualiza la tabla inventario para disminuir la cantidad disponible del producto correspondiente.</a:t>
            </a:r>
            <a:endParaRPr b="0" lang="es-CO" sz="1800" spc="-1" strike="noStrike">
              <a:solidFill>
                <a:srgbClr val="000000"/>
              </a:solidFill>
              <a:latin typeface="Arial"/>
            </a:endParaRPr>
          </a:p>
          <a:p>
            <a:pPr algn="ctr">
              <a:lnSpc>
                <a:spcPct val="100000"/>
              </a:lnSpc>
            </a:pPr>
            <a:r>
              <a:rPr b="0" lang="es-CO" sz="1800" spc="-1" strike="noStrike">
                <a:solidFill>
                  <a:srgbClr val="000000"/>
                </a:solidFill>
                <a:latin typeface="Arial"/>
                <a:ea typeface="Arial"/>
              </a:rPr>
              <a:t>Se ejecuta mediante After.</a:t>
            </a:r>
            <a:endParaRPr b="0" lang="es-CO" sz="1800" spc="-1" strike="noStrike">
              <a:solidFill>
                <a:srgbClr val="000000"/>
              </a:solidFill>
              <a:latin typeface="Arial"/>
            </a:endParaRPr>
          </a:p>
          <a:p>
            <a:pPr algn="ctr">
              <a:lnSpc>
                <a:spcPct val="100000"/>
              </a:lnSpc>
            </a:pPr>
            <a:endParaRPr b="0" lang="es-CO"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Turtl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assic 2">
      <a:majorFont>
        <a:latin typeface="Arial" pitchFamily="0" charset="1"/>
        <a:ea typeface="Arial" pitchFamily="0" charset="1"/>
        <a:cs typeface="Arial" pitchFamily="0" charset="1"/>
      </a:majorFont>
      <a:minorFont>
        <a:latin typeface="Arial" pitchFamily="0" charset="1"/>
        <a:ea typeface="Arial" pitchFamily="0" charset="1"/>
        <a:cs typeface="Arial"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0" t="0" r="0" b="0"/>
          </a:path>
          <a:tileRect l="0" t="0" r="0" b="0"/>
        </a:gradFill>
        <a:gradFill>
          <a:gsLst>
            <a:gs pos="0">
              <a:schemeClr val="phClr">
                <a:tint val="80000"/>
              </a:schemeClr>
            </a:gs>
            <a:gs pos="100000">
              <a:schemeClr val="phClr">
                <a:shade val="30000"/>
              </a:schemeClr>
            </a:gs>
          </a:gsLst>
          <a:path path="circle">
            <a:fillToRect l="0" t="0" r="0" b="0"/>
          </a:path>
          <a:tileRect l="0" t="0" r="0" b="0"/>
        </a:gradFill>
      </a:bgFillStyleLst>
    </a:fmtScheme>
  </a:themeElements>
</a:theme>
</file>

<file path=ppt/theme/theme10.xml><?xml version="1.0" encoding="utf-8"?>
<a:theme xmlns:a="http://schemas.openxmlformats.org/drawingml/2006/main" xmlns:r="http://schemas.openxmlformats.org/officeDocument/2006/relationships" name="Turtl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assic 2">
      <a:majorFont>
        <a:latin typeface="Arial" pitchFamily="0" charset="1"/>
        <a:ea typeface="Arial" pitchFamily="0" charset="1"/>
        <a:cs typeface="Arial" pitchFamily="0" charset="1"/>
      </a:majorFont>
      <a:minorFont>
        <a:latin typeface="Arial" pitchFamily="0" charset="1"/>
        <a:ea typeface="Arial" pitchFamily="0" charset="1"/>
        <a:cs typeface="Arial"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0" t="0" r="0" b="0"/>
          </a:path>
          <a:tileRect l="0" t="0" r="0" b="0"/>
        </a:gradFill>
        <a:gradFill>
          <a:gsLst>
            <a:gs pos="0">
              <a:schemeClr val="phClr">
                <a:tint val="80000"/>
              </a:schemeClr>
            </a:gs>
            <a:gs pos="100000">
              <a:schemeClr val="phClr">
                <a:shade val="30000"/>
              </a:schemeClr>
            </a:gs>
          </a:gsLst>
          <a:path path="circle">
            <a:fillToRect l="0" t="0" r="0" b="0"/>
          </a:path>
          <a:tileRect l="0" t="0" r="0" b="0"/>
        </a:gradFill>
      </a:bgFillStyleLst>
    </a:fmtScheme>
  </a:themeElements>
</a:theme>
</file>

<file path=ppt/theme/theme11.xml><?xml version="1.0" encoding="utf-8"?>
<a:theme xmlns:a="http://schemas.openxmlformats.org/drawingml/2006/main" xmlns:r="http://schemas.openxmlformats.org/officeDocument/2006/relationships" name="Turtl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assic 2">
      <a:majorFont>
        <a:latin typeface="Arial" pitchFamily="0" charset="1"/>
        <a:ea typeface="Arial" pitchFamily="0" charset="1"/>
        <a:cs typeface="Arial" pitchFamily="0" charset="1"/>
      </a:majorFont>
      <a:minorFont>
        <a:latin typeface="Arial" pitchFamily="0" charset="1"/>
        <a:ea typeface="Arial" pitchFamily="0" charset="1"/>
        <a:cs typeface="Arial"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0" t="0" r="0" b="0"/>
          </a:path>
          <a:tileRect l="0" t="0" r="0" b="0"/>
        </a:gradFill>
        <a:gradFill>
          <a:gsLst>
            <a:gs pos="0">
              <a:schemeClr val="phClr">
                <a:tint val="80000"/>
              </a:schemeClr>
            </a:gs>
            <a:gs pos="100000">
              <a:schemeClr val="phClr">
                <a:shade val="30000"/>
              </a:schemeClr>
            </a:gs>
          </a:gsLst>
          <a:path path="circle">
            <a:fillToRect l="0" t="0" r="0" b="0"/>
          </a:path>
          <a:tileRect l="0" t="0" r="0" b="0"/>
        </a:gradFill>
      </a:bgFillStyleLst>
    </a:fmtScheme>
  </a:themeElements>
</a:theme>
</file>

<file path=ppt/theme/theme1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Turtl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assic 2">
      <a:majorFont>
        <a:latin typeface="Arial" pitchFamily="0" charset="1"/>
        <a:ea typeface="Arial" pitchFamily="0" charset="1"/>
        <a:cs typeface="Arial" pitchFamily="0" charset="1"/>
      </a:majorFont>
      <a:minorFont>
        <a:latin typeface="Arial" pitchFamily="0" charset="1"/>
        <a:ea typeface="Arial" pitchFamily="0" charset="1"/>
        <a:cs typeface="Arial"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0" t="0" r="0" b="0"/>
          </a:path>
          <a:tileRect l="0" t="0" r="0" b="0"/>
        </a:gradFill>
        <a:gradFill>
          <a:gsLst>
            <a:gs pos="0">
              <a:schemeClr val="phClr">
                <a:tint val="80000"/>
              </a:schemeClr>
            </a:gs>
            <a:gs pos="100000">
              <a:schemeClr val="phClr">
                <a:shade val="30000"/>
              </a:schemeClr>
            </a:gs>
          </a:gsLst>
          <a:path path="circle">
            <a:fillToRect l="0" t="0" r="0" b="0"/>
          </a:path>
          <a:tileRect l="0" t="0" r="0" b="0"/>
        </a:gradFill>
      </a:bgFillStyleLst>
    </a:fmtScheme>
  </a:themeElements>
</a:theme>
</file>

<file path=ppt/theme/theme3.xml><?xml version="1.0" encoding="utf-8"?>
<a:theme xmlns:a="http://schemas.openxmlformats.org/drawingml/2006/main" xmlns:r="http://schemas.openxmlformats.org/officeDocument/2006/relationships" name="Turtl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assic 2">
      <a:majorFont>
        <a:latin typeface="Arial" pitchFamily="0" charset="1"/>
        <a:ea typeface="Arial" pitchFamily="0" charset="1"/>
        <a:cs typeface="Arial" pitchFamily="0" charset="1"/>
      </a:majorFont>
      <a:minorFont>
        <a:latin typeface="Arial" pitchFamily="0" charset="1"/>
        <a:ea typeface="Arial" pitchFamily="0" charset="1"/>
        <a:cs typeface="Arial"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0" t="0" r="0" b="0"/>
          </a:path>
          <a:tileRect l="0" t="0" r="0" b="0"/>
        </a:gradFill>
        <a:gradFill>
          <a:gsLst>
            <a:gs pos="0">
              <a:schemeClr val="phClr">
                <a:tint val="80000"/>
              </a:schemeClr>
            </a:gs>
            <a:gs pos="100000">
              <a:schemeClr val="phClr">
                <a:shade val="30000"/>
              </a:schemeClr>
            </a:gs>
          </a:gsLst>
          <a:path path="circle">
            <a:fillToRect l="0" t="0" r="0" b="0"/>
          </a:path>
          <a:tileRect l="0" t="0" r="0" b="0"/>
        </a:gradFill>
      </a:bgFillStyleLst>
    </a:fmtScheme>
  </a:themeElements>
</a:theme>
</file>

<file path=ppt/theme/theme4.xml><?xml version="1.0" encoding="utf-8"?>
<a:theme xmlns:a="http://schemas.openxmlformats.org/drawingml/2006/main" xmlns:r="http://schemas.openxmlformats.org/officeDocument/2006/relationships" name="Turtl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assic 2">
      <a:majorFont>
        <a:latin typeface="Arial" pitchFamily="0" charset="1"/>
        <a:ea typeface="Arial" pitchFamily="0" charset="1"/>
        <a:cs typeface="Arial" pitchFamily="0" charset="1"/>
      </a:majorFont>
      <a:minorFont>
        <a:latin typeface="Arial" pitchFamily="0" charset="1"/>
        <a:ea typeface="Arial" pitchFamily="0" charset="1"/>
        <a:cs typeface="Arial"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0" t="0" r="0" b="0"/>
          </a:path>
          <a:tileRect l="0" t="0" r="0" b="0"/>
        </a:gradFill>
        <a:gradFill>
          <a:gsLst>
            <a:gs pos="0">
              <a:schemeClr val="phClr">
                <a:tint val="80000"/>
              </a:schemeClr>
            </a:gs>
            <a:gs pos="100000">
              <a:schemeClr val="phClr">
                <a:shade val="30000"/>
              </a:schemeClr>
            </a:gs>
          </a:gsLst>
          <a:path path="circle">
            <a:fillToRect l="0" t="0" r="0" b="0"/>
          </a:path>
          <a:tileRect l="0" t="0" r="0" b="0"/>
        </a:gradFill>
      </a:bgFillStyleLst>
    </a:fmtScheme>
  </a:themeElements>
</a:theme>
</file>

<file path=ppt/theme/theme5.xml><?xml version="1.0" encoding="utf-8"?>
<a:theme xmlns:a="http://schemas.openxmlformats.org/drawingml/2006/main" xmlns:r="http://schemas.openxmlformats.org/officeDocument/2006/relationships" name="Turtl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assic 2">
      <a:majorFont>
        <a:latin typeface="Arial" pitchFamily="0" charset="1"/>
        <a:ea typeface="Arial" pitchFamily="0" charset="1"/>
        <a:cs typeface="Arial" pitchFamily="0" charset="1"/>
      </a:majorFont>
      <a:minorFont>
        <a:latin typeface="Arial" pitchFamily="0" charset="1"/>
        <a:ea typeface="Arial" pitchFamily="0" charset="1"/>
        <a:cs typeface="Arial"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0" t="0" r="0" b="0"/>
          </a:path>
          <a:tileRect l="0" t="0" r="0" b="0"/>
        </a:gradFill>
        <a:gradFill>
          <a:gsLst>
            <a:gs pos="0">
              <a:schemeClr val="phClr">
                <a:tint val="80000"/>
              </a:schemeClr>
            </a:gs>
            <a:gs pos="100000">
              <a:schemeClr val="phClr">
                <a:shade val="30000"/>
              </a:schemeClr>
            </a:gs>
          </a:gsLst>
          <a:path path="circle">
            <a:fillToRect l="0" t="0" r="0" b="0"/>
          </a:path>
          <a:tileRect l="0" t="0" r="0" b="0"/>
        </a:gradFill>
      </a:bgFillStyleLst>
    </a:fmtScheme>
  </a:themeElements>
</a:theme>
</file>

<file path=ppt/theme/theme6.xml><?xml version="1.0" encoding="utf-8"?>
<a:theme xmlns:a="http://schemas.openxmlformats.org/drawingml/2006/main" xmlns:r="http://schemas.openxmlformats.org/officeDocument/2006/relationships" name="Turtl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assic 2">
      <a:majorFont>
        <a:latin typeface="Arial" pitchFamily="0" charset="1"/>
        <a:ea typeface="Arial" pitchFamily="0" charset="1"/>
        <a:cs typeface="Arial" pitchFamily="0" charset="1"/>
      </a:majorFont>
      <a:minorFont>
        <a:latin typeface="Arial" pitchFamily="0" charset="1"/>
        <a:ea typeface="Arial" pitchFamily="0" charset="1"/>
        <a:cs typeface="Arial"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0" t="0" r="0" b="0"/>
          </a:path>
          <a:tileRect l="0" t="0" r="0" b="0"/>
        </a:gradFill>
        <a:gradFill>
          <a:gsLst>
            <a:gs pos="0">
              <a:schemeClr val="phClr">
                <a:tint val="80000"/>
              </a:schemeClr>
            </a:gs>
            <a:gs pos="100000">
              <a:schemeClr val="phClr">
                <a:shade val="30000"/>
              </a:schemeClr>
            </a:gs>
          </a:gsLst>
          <a:path path="circle">
            <a:fillToRect l="0" t="0" r="0" b="0"/>
          </a:path>
          <a:tileRect l="0" t="0" r="0" b="0"/>
        </a:gradFill>
      </a:bgFillStyleLst>
    </a:fmtScheme>
  </a:themeElements>
</a:theme>
</file>

<file path=ppt/theme/theme7.xml><?xml version="1.0" encoding="utf-8"?>
<a:theme xmlns:a="http://schemas.openxmlformats.org/drawingml/2006/main" xmlns:r="http://schemas.openxmlformats.org/officeDocument/2006/relationships" name="Turtl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assic 2">
      <a:majorFont>
        <a:latin typeface="Arial" pitchFamily="0" charset="1"/>
        <a:ea typeface="Arial" pitchFamily="0" charset="1"/>
        <a:cs typeface="Arial" pitchFamily="0" charset="1"/>
      </a:majorFont>
      <a:minorFont>
        <a:latin typeface="Arial" pitchFamily="0" charset="1"/>
        <a:ea typeface="Arial" pitchFamily="0" charset="1"/>
        <a:cs typeface="Arial"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0" t="0" r="0" b="0"/>
          </a:path>
          <a:tileRect l="0" t="0" r="0" b="0"/>
        </a:gradFill>
        <a:gradFill>
          <a:gsLst>
            <a:gs pos="0">
              <a:schemeClr val="phClr">
                <a:tint val="80000"/>
              </a:schemeClr>
            </a:gs>
            <a:gs pos="100000">
              <a:schemeClr val="phClr">
                <a:shade val="30000"/>
              </a:schemeClr>
            </a:gs>
          </a:gsLst>
          <a:path path="circle">
            <a:fillToRect l="0" t="0" r="0" b="0"/>
          </a:path>
          <a:tileRect l="0" t="0" r="0" b="0"/>
        </a:gradFill>
      </a:bgFillStyleLst>
    </a:fmtScheme>
  </a:themeElements>
</a:theme>
</file>

<file path=ppt/theme/theme8.xml><?xml version="1.0" encoding="utf-8"?>
<a:theme xmlns:a="http://schemas.openxmlformats.org/drawingml/2006/main" xmlns:r="http://schemas.openxmlformats.org/officeDocument/2006/relationships" name="Turtl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assic 2">
      <a:majorFont>
        <a:latin typeface="Arial" pitchFamily="0" charset="1"/>
        <a:ea typeface="Arial" pitchFamily="0" charset="1"/>
        <a:cs typeface="Arial" pitchFamily="0" charset="1"/>
      </a:majorFont>
      <a:minorFont>
        <a:latin typeface="Arial" pitchFamily="0" charset="1"/>
        <a:ea typeface="Arial" pitchFamily="0" charset="1"/>
        <a:cs typeface="Arial"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0" t="0" r="0" b="0"/>
          </a:path>
          <a:tileRect l="0" t="0" r="0" b="0"/>
        </a:gradFill>
        <a:gradFill>
          <a:gsLst>
            <a:gs pos="0">
              <a:schemeClr val="phClr">
                <a:tint val="80000"/>
              </a:schemeClr>
            </a:gs>
            <a:gs pos="100000">
              <a:schemeClr val="phClr">
                <a:shade val="30000"/>
              </a:schemeClr>
            </a:gs>
          </a:gsLst>
          <a:path path="circle">
            <a:fillToRect l="0" t="0" r="0" b="0"/>
          </a:path>
          <a:tileRect l="0" t="0" r="0" b="0"/>
        </a:gradFill>
      </a:bgFillStyleLst>
    </a:fmtScheme>
  </a:themeElements>
</a:theme>
</file>

<file path=ppt/theme/theme9.xml><?xml version="1.0" encoding="utf-8"?>
<a:theme xmlns:a="http://schemas.openxmlformats.org/drawingml/2006/main" xmlns:r="http://schemas.openxmlformats.org/officeDocument/2006/relationships" name="Turtl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assic 2">
      <a:majorFont>
        <a:latin typeface="Arial" pitchFamily="0" charset="1"/>
        <a:ea typeface="Arial" pitchFamily="0" charset="1"/>
        <a:cs typeface="Arial" pitchFamily="0" charset="1"/>
      </a:majorFont>
      <a:minorFont>
        <a:latin typeface="Arial" pitchFamily="0" charset="1"/>
        <a:ea typeface="Arial" pitchFamily="0" charset="1"/>
        <a:cs typeface="Arial"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0" t="0" r="0" b="0"/>
          </a:path>
          <a:tileRect l="0" t="0" r="0" b="0"/>
        </a:gradFill>
        <a:gradFill>
          <a:gsLst>
            <a:gs pos="0">
              <a:schemeClr val="phClr">
                <a:tint val="80000"/>
              </a:schemeClr>
            </a:gs>
            <a:gs pos="100000">
              <a:schemeClr val="phClr">
                <a:shade val="30000"/>
              </a:schemeClr>
            </a:gs>
          </a:gsLst>
          <a:path path="circle">
            <a:fillToRect l="0" t="0" r="0" b="0"/>
          </a:path>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Office Theme</Template>
  <TotalTime>122</TotalTime>
  <Application>LibreOffice/24.2.7.2$Linux_X86_64 LibreOffice_project/420$Build-2</Application>
  <AppVersion>15.0000</AppVersion>
  <Words>0</Words>
  <Paragraphs>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es-CO</dc:language>
  <cp:lastModifiedBy/>
  <dcterms:modified xsi:type="dcterms:W3CDTF">2025-11-15T14:50:31Z</dcterms:modified>
  <cp:revision>28</cp:revision>
  <dc:subject/>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MClips">
    <vt:i4>2</vt:i4>
  </property>
  <property fmtid="{D5CDD505-2E9C-101B-9397-08002B2CF9AE}" pid="3" name="Notes">
    <vt:i4>2</vt:i4>
  </property>
  <property fmtid="{D5CDD505-2E9C-101B-9397-08002B2CF9AE}" pid="4" name="PresentationFormat">
    <vt:lpwstr>On-screen Show (4:3)</vt:lpwstr>
  </property>
  <property fmtid="{D5CDD505-2E9C-101B-9397-08002B2CF9AE}" pid="5" name="Slides">
    <vt:i4>2</vt:i4>
  </property>
</Properties>
</file>